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76" r:id="rId7"/>
    <p:sldId id="264" r:id="rId8"/>
    <p:sldId id="265" r:id="rId9"/>
    <p:sldId id="266" r:id="rId10"/>
    <p:sldId id="274" r:id="rId11"/>
    <p:sldId id="261" r:id="rId12"/>
    <p:sldId id="277" r:id="rId13"/>
    <p:sldId id="262" r:id="rId14"/>
    <p:sldId id="267" r:id="rId15"/>
    <p:sldId id="268" r:id="rId16"/>
    <p:sldId id="269" r:id="rId17"/>
    <p:sldId id="270" r:id="rId18"/>
    <p:sldId id="271" r:id="rId19"/>
    <p:sldId id="275" r:id="rId20"/>
    <p:sldId id="273" r:id="rId21"/>
    <p:sldId id="263" r:id="rId22"/>
    <p:sldId id="279" r:id="rId23"/>
    <p:sldId id="28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00"/>
    <a:srgbClr val="FF0066"/>
    <a:srgbClr val="006699"/>
    <a:srgbClr val="00CC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421" autoAdjust="0"/>
    <p:restoredTop sz="94660"/>
  </p:normalViewPr>
  <p:slideViewPr>
    <p:cSldViewPr>
      <p:cViewPr>
        <p:scale>
          <a:sx n="68" d="100"/>
          <a:sy n="68" d="100"/>
        </p:scale>
        <p:origin x="-1116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0425D-41E1-4BE2-AC34-065130A94E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D43AD-824E-4F8A-8E7A-B08384994A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EADE2-2BD9-4337-B28B-B2C2BB1AD3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B0960-0D85-4D0F-960F-0C9B0285D7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F0799-C05B-4D9E-BC5F-75224F51A2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8E53C-9735-4FEE-9680-4359DE012C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B25A4-7F50-43AC-AA28-368ABCB7CA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299E9-169F-4C7C-B86F-2789CAD32B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39522-AE67-4B07-88FC-359B0BDBE2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4372A-A7AA-40D3-A361-DB858AA3F7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4BCBD-68FA-49EF-AD91-C6BB01B5DB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CCFF"/>
            </a:gs>
            <a:gs pos="100000">
              <a:srgbClr val="0066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5D51B932-F713-489B-9652-7E24CFD48A2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.MYCOMP\&#1052;&#1086;&#1080;%20&#1076;&#1086;&#1082;&#1091;&#1084;&#1077;&#1085;&#1090;&#1099;\Downloads\&#1042;&#1077;&#1089;&#1077;&#1083;&#1099;&#1077;%20&#1088;&#1077;&#1073;&#1103;&#1090;&#1072;%20-%20&#1040;&#1074;&#1090;&#1086;&#1084;&#1086;&#1073;&#1080;&#1083;&#1080;,%20&#1072;&#1074;&#1090;&#1086;&#1084;&#1086;&#1073;&#1080;&#1083;&#1080;%20&#1073;&#1091;&#1082;&#1074;&#1072;&#1083;&#1100;&#1085;&#1086;%20&#1074;&#1089;&#1105;%20&#1079;&#1072;&#1087;&#1086;&#1083;&#1086;&#1085;&#1080;&#1083;&#1080;%20(mp3cut.net).mp3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20377481">
            <a:off x="677173" y="2028557"/>
            <a:ext cx="6989591" cy="145289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«ПРЕДУПРЕЖДЕНИЕ</a:t>
            </a:r>
            <a:br>
              <a:rPr lang="ru-RU" sz="24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ДОРОЖНО-ТРАНСПОРТНЫХ</a:t>
            </a:r>
            <a:br>
              <a:rPr lang="ru-RU" sz="24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ПРОИШЕСТВИЙ»</a:t>
            </a:r>
            <a:endParaRPr lang="ru-RU" sz="24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 rot="20353773">
            <a:off x="2334035" y="3280796"/>
            <a:ext cx="5196511" cy="17230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Подготовила воспитатель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группы продленного дня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МБОУ «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КемецкаяСОШ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»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Егорова Наталья Александровна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85720" y="714356"/>
            <a:ext cx="8569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Пользуйтесь подземным переходом, пешеходными мостиками </a:t>
            </a:r>
          </a:p>
        </p:txBody>
      </p:sp>
      <p:pic>
        <p:nvPicPr>
          <p:cNvPr id="21509" name="Picture 5" descr="dou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14488"/>
            <a:ext cx="6457970" cy="455491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1071546"/>
            <a:ext cx="65722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перебегай </a:t>
            </a: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проезжую</a:t>
            </a:r>
          </a:p>
          <a:p>
            <a:pPr lvl="1"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часть перед близко </a:t>
            </a: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идущим</a:t>
            </a:r>
          </a:p>
          <a:p>
            <a:pPr lvl="1"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транспортом </a:t>
            </a:r>
          </a:p>
        </p:txBody>
      </p:sp>
      <p:pic>
        <p:nvPicPr>
          <p:cNvPr id="7173" name="Picture 5" descr="pic8"/>
          <p:cNvPicPr>
            <a:picLocks noChangeAspect="1" noChangeArrowheads="1"/>
          </p:cNvPicPr>
          <p:nvPr/>
        </p:nvPicPr>
        <p:blipFill>
          <a:blip r:embed="rId4" cstate="print"/>
          <a:srcRect l="11385" r="8873"/>
          <a:stretch>
            <a:fillRect/>
          </a:stretch>
        </p:blipFill>
        <p:spPr bwMode="auto">
          <a:xfrm>
            <a:off x="500034" y="3643314"/>
            <a:ext cx="4071934" cy="2595341"/>
          </a:xfrm>
          <a:prstGeom prst="rect">
            <a:avLst/>
          </a:prstGeom>
          <a:noFill/>
        </p:spPr>
      </p:pic>
      <p:pic>
        <p:nvPicPr>
          <p:cNvPr id="7174" name="Picture 6" descr="skazki-00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214686"/>
            <a:ext cx="3286116" cy="275597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28596" y="785794"/>
            <a:ext cx="79216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Всегда пропускайте </a:t>
            </a:r>
            <a:endParaRPr lang="ru-RU" sz="32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автомобили </a:t>
            </a: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включенными </a:t>
            </a:r>
            <a:r>
              <a:rPr lang="ru-RU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спецсигналами</a:t>
            </a: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4581" name="Picture 5" descr="129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643182"/>
            <a:ext cx="4378338" cy="350209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85721" y="785794"/>
            <a:ext cx="70723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обходи стоящий автомобиль - это опасно. Подожди, пока он отъедет</a:t>
            </a:r>
            <a:r>
              <a:rPr lang="ru-RU" sz="3200" dirty="0">
                <a:solidFill>
                  <a:srgbClr val="FF0066"/>
                </a:solidFill>
                <a:effectLst/>
              </a:rPr>
              <a:t> </a:t>
            </a:r>
          </a:p>
        </p:txBody>
      </p:sp>
      <p:pic>
        <p:nvPicPr>
          <p:cNvPr id="8198" name="Picture 6" descr="651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571744"/>
            <a:ext cx="2698340" cy="3615632"/>
          </a:xfrm>
          <a:prstGeom prst="rect">
            <a:avLst/>
          </a:prstGeom>
          <a:noFill/>
        </p:spPr>
      </p:pic>
      <p:pic>
        <p:nvPicPr>
          <p:cNvPr id="8199" name="Picture 7" descr="1(4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428868"/>
            <a:ext cx="3790950" cy="3810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28596" y="1571612"/>
            <a:ext cx="360520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Ожидая транспорт, стойте только на посадочных площадках или обочине</a:t>
            </a:r>
          </a:p>
        </p:txBody>
      </p:sp>
      <p:pic>
        <p:nvPicPr>
          <p:cNvPr id="13320" name="Picture 8" descr="1317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071678"/>
            <a:ext cx="3856046" cy="413739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00034" y="1000108"/>
            <a:ext cx="67151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Подходите для посадки только после полной остановки  транспортного средства</a:t>
            </a:r>
          </a:p>
        </p:txBody>
      </p:sp>
      <p:pic>
        <p:nvPicPr>
          <p:cNvPr id="14342" name="Picture 6" descr="imgа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428868"/>
            <a:ext cx="5024451" cy="376893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85720" y="785794"/>
            <a:ext cx="703581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Необходимо пристегнуться,</a:t>
            </a:r>
          </a:p>
          <a:p>
            <a:pPr algn="ctr"/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вы едите в легковом автомобиле </a:t>
            </a:r>
          </a:p>
        </p:txBody>
      </p:sp>
      <p:pic>
        <p:nvPicPr>
          <p:cNvPr id="15367" name="Picture 7" descr="ti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285992"/>
            <a:ext cx="5249863" cy="38322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52149311_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643050"/>
            <a:ext cx="3886211" cy="4363136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14282" y="1214422"/>
            <a:ext cx="382110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Велосипедистам не следует устраивать гонки на проезжей части и на тротуарах</a:t>
            </a:r>
          </a:p>
        </p:txBody>
      </p:sp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85720" y="1714488"/>
            <a:ext cx="374967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Ведите велосипед рядом, если переходите улицу. Не рискуйте, переезжая дорогу!</a:t>
            </a:r>
          </a:p>
        </p:txBody>
      </p:sp>
      <p:pic>
        <p:nvPicPr>
          <p:cNvPr id="17414" name="Picture 6" descr="perekh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643050"/>
            <a:ext cx="3949712" cy="437935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42910" y="642918"/>
            <a:ext cx="567532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Катайтесь на роликах, скейтбордах в парках и скверах, имеющих ограждения </a:t>
            </a:r>
          </a:p>
        </p:txBody>
      </p:sp>
      <p:pic>
        <p:nvPicPr>
          <p:cNvPr id="22533" name="Picture 5" descr="7000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571744"/>
            <a:ext cx="2998787" cy="3168650"/>
          </a:xfrm>
          <a:prstGeom prst="rect">
            <a:avLst/>
          </a:prstGeom>
          <a:noFill/>
        </p:spPr>
      </p:pic>
      <p:pic>
        <p:nvPicPr>
          <p:cNvPr id="22534" name="Picture 6" descr="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643182"/>
            <a:ext cx="4179887" cy="31607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28596" y="5500702"/>
            <a:ext cx="84899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МЫ за безопасное движение</a:t>
            </a:r>
            <a:endParaRPr lang="ru-RU" sz="40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3" name="Picture 5" descr="_540000267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500174"/>
            <a:ext cx="4803793" cy="351473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57158" y="785794"/>
            <a:ext cx="63579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играйте на проезжей части!</a:t>
            </a:r>
          </a:p>
        </p:txBody>
      </p:sp>
      <p:pic>
        <p:nvPicPr>
          <p:cNvPr id="19461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000240"/>
            <a:ext cx="4361715" cy="4221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714356"/>
            <a:ext cx="453231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городом нужно идти по обочине дороги навстречу движущемуся транспорту</a:t>
            </a:r>
            <a:r>
              <a:rPr lang="ru-RU" sz="3200" dirty="0">
                <a:solidFill>
                  <a:srgbClr val="FF0066"/>
                </a:solidFill>
                <a:effectLst/>
              </a:rPr>
              <a:t> </a:t>
            </a:r>
          </a:p>
        </p:txBody>
      </p:sp>
      <p:pic>
        <p:nvPicPr>
          <p:cNvPr id="9221" name="Picture 5" descr="pic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643314"/>
            <a:ext cx="3357554" cy="2394582"/>
          </a:xfrm>
          <a:prstGeom prst="rect">
            <a:avLst/>
          </a:prstGeom>
          <a:noFill/>
        </p:spPr>
      </p:pic>
      <p:pic>
        <p:nvPicPr>
          <p:cNvPr id="9222" name="Picture 6" descr="Ildviz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000240"/>
            <a:ext cx="3910640" cy="3049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-214346" y="1000109"/>
            <a:ext cx="907262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Делаем ребятам </a:t>
            </a:r>
            <a:b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Предостережение: </a:t>
            </a:r>
            <a:b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Выучите срочно </a:t>
            </a:r>
            <a:b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ПРАВИЛА ДВИЖЕНИЯ, </a:t>
            </a:r>
            <a:b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Чтоб не волновались </a:t>
            </a:r>
            <a:b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Каждый день родители, </a:t>
            </a:r>
            <a:b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Чтоб спокойно мчались </a:t>
            </a:r>
            <a:b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Улицей водители!</a:t>
            </a:r>
            <a: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6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  <a:r>
              <a:rPr lang="ru-RU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36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Ю. </a:t>
            </a:r>
            <a:r>
              <a:rPr lang="ru-RU" sz="3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Яковлев</a:t>
            </a:r>
            <a:r>
              <a:rPr lang="ru-RU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skazki-00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571744"/>
            <a:ext cx="4166384" cy="3638556"/>
          </a:xfrm>
          <a:prstGeom prst="rect">
            <a:avLst/>
          </a:prstGeom>
          <a:noFill/>
        </p:spPr>
      </p:pic>
      <p:pic>
        <p:nvPicPr>
          <p:cNvPr id="3080" name="Picture 8" descr="1317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5" y="2571744"/>
            <a:ext cx="3414208" cy="3663956"/>
          </a:xfrm>
          <a:prstGeom prst="rect">
            <a:avLst/>
          </a:prstGeom>
          <a:noFill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-285784" y="642918"/>
            <a:ext cx="807087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1" algn="ctr">
              <a:spcBef>
                <a:spcPct val="50000"/>
              </a:spcBef>
            </a:pPr>
            <a:r>
              <a:rPr lang="ru-RU" sz="40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Ходи по тротуару, придерживаясь правой стороны </a:t>
            </a:r>
          </a:p>
        </p:txBody>
      </p:sp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-285784" y="928670"/>
            <a:ext cx="8785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2" algn="ctr">
              <a:spcBef>
                <a:spcPct val="50000"/>
              </a:spcBef>
            </a:pPr>
            <a:r>
              <a:rPr lang="ru-RU" sz="28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Переходи улицу только по пешеходному переходу </a:t>
            </a:r>
          </a:p>
        </p:txBody>
      </p:sp>
      <p:pic>
        <p:nvPicPr>
          <p:cNvPr id="4104" name="Picture 8" descr="im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2071678"/>
            <a:ext cx="5811856" cy="4359230"/>
          </a:xfrm>
          <a:prstGeom prst="rect">
            <a:avLst/>
          </a:prstGeom>
          <a:noFill/>
        </p:spPr>
      </p:pic>
      <p:pic>
        <p:nvPicPr>
          <p:cNvPr id="4" name="Веселые ребята - Автомобили, автомобили буквально всё заполонили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714356"/>
            <a:ext cx="80724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1" algn="ctr">
              <a:spcBef>
                <a:spcPct val="50000"/>
              </a:spcBef>
            </a:pPr>
            <a:r>
              <a:rPr lang="ru-RU" sz="32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Переходя дорогу, посмотри, нет ли близко машин </a:t>
            </a:r>
          </a:p>
        </p:txBody>
      </p:sp>
      <p:pic>
        <p:nvPicPr>
          <p:cNvPr id="5128" name="Picture 8" descr="sv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00240"/>
            <a:ext cx="6559545" cy="419629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642918"/>
            <a:ext cx="84248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000" b="1" spc="50" dirty="0">
                <a:ln w="11430">
                  <a:solidFill>
                    <a:schemeClr val="accent4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Переходя улицу с двусторонним движением, посмотрите сначала налево, и если поблизости нет автомобиля, начинайте переход дороги по прямой. Дойдя до середины, посмотрите направо. Если поблизости нет машины, продолжайте свой путь</a:t>
            </a:r>
          </a:p>
        </p:txBody>
      </p:sp>
      <p:pic>
        <p:nvPicPr>
          <p:cNvPr id="23557" name="Picture 5" descr="1317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500306"/>
            <a:ext cx="3564385" cy="3856042"/>
          </a:xfrm>
          <a:prstGeom prst="rect">
            <a:avLst/>
          </a:prstGeom>
          <a:noFill/>
        </p:spPr>
      </p:pic>
      <p:pic>
        <p:nvPicPr>
          <p:cNvPr id="23558" name="Picture 6" descr="skazki-0038"/>
          <p:cNvPicPr>
            <a:picLocks noChangeAspect="1" noChangeArrowheads="1"/>
          </p:cNvPicPr>
          <p:nvPr/>
        </p:nvPicPr>
        <p:blipFill>
          <a:blip r:embed="rId5" cstate="print"/>
          <a:srcRect l="3201"/>
          <a:stretch>
            <a:fillRect/>
          </a:stretch>
        </p:blipFill>
        <p:spPr bwMode="auto">
          <a:xfrm>
            <a:off x="4357686" y="2643182"/>
            <a:ext cx="3826517" cy="358457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857232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buFont typeface="Wingdings" pitchFamily="2" charset="2"/>
              <a:buNone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 - НАСТОЯЩИЙ ДРУГ ВОДИТЕЛЕЙ И ПЕШЕХОДОВ!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3850" y="1557338"/>
            <a:ext cx="49688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Всякое движение запрещено! </a:t>
            </a:r>
          </a:p>
          <a:p>
            <a:pPr>
              <a:spcBef>
                <a:spcPct val="50000"/>
              </a:spcBef>
            </a:pPr>
            <a:endParaRPr lang="ru-RU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Остановись и жди! </a:t>
            </a:r>
          </a:p>
        </p:txBody>
      </p:sp>
      <p:pic>
        <p:nvPicPr>
          <p:cNvPr id="10248" name="Picture 8" descr="svetofo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285992"/>
            <a:ext cx="1765321" cy="3825866"/>
          </a:xfrm>
          <a:prstGeom prst="rect">
            <a:avLst/>
          </a:prstGeom>
          <a:noFill/>
        </p:spPr>
      </p:pic>
      <p:pic>
        <p:nvPicPr>
          <p:cNvPr id="10249" name="Picture 9" descr="skazki-0042"/>
          <p:cNvPicPr>
            <a:picLocks noChangeAspect="1" noChangeArrowheads="1"/>
          </p:cNvPicPr>
          <p:nvPr/>
        </p:nvPicPr>
        <p:blipFill>
          <a:blip r:embed="rId5" cstate="print"/>
          <a:srcRect b="63756"/>
          <a:stretch>
            <a:fillRect/>
          </a:stretch>
        </p:blipFill>
        <p:spPr bwMode="auto">
          <a:xfrm>
            <a:off x="468313" y="4437063"/>
            <a:ext cx="5715000" cy="20161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367188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25000"/>
              <a:buFont typeface="Wingdings" pitchFamily="2" charset="2"/>
              <a:buNone/>
            </a:pP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Внимание! </a:t>
            </a:r>
          </a:p>
          <a:p>
            <a:pPr lvl="1">
              <a:spcBef>
                <a:spcPct val="50000"/>
              </a:spcBef>
              <a:buSzPct val="25000"/>
              <a:buFont typeface="Wingdings" pitchFamily="2" charset="2"/>
              <a:buNone/>
            </a:pPr>
            <a:endParaRPr lang="ru-RU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ct val="50000"/>
              </a:spcBef>
              <a:buSzPct val="25000"/>
              <a:buFont typeface="Wingdings" pitchFamily="2" charset="2"/>
              <a:buNone/>
            </a:pP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Ждите нового сигнала!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buFont typeface="Wingdings" pitchFamily="2" charset="2"/>
              <a:buNone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 - НАСТОЯЩИЙ ДРУГ ВОДИТЕЛЕЙ И ПЕШЕХОДОВ!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1271" name="Picture 7" descr="umnye-dorogi-v-stolice-pochti-real-nost-"/>
          <p:cNvPicPr>
            <a:picLocks noChangeAspect="1" noChangeArrowheads="1"/>
          </p:cNvPicPr>
          <p:nvPr/>
        </p:nvPicPr>
        <p:blipFill>
          <a:blip r:embed="rId4" cstate="print"/>
          <a:srcRect l="3511" b="15639"/>
          <a:stretch>
            <a:fillRect/>
          </a:stretch>
        </p:blipFill>
        <p:spPr bwMode="auto">
          <a:xfrm>
            <a:off x="4143372" y="1714488"/>
            <a:ext cx="2858197" cy="2798771"/>
          </a:xfrm>
          <a:prstGeom prst="rect">
            <a:avLst/>
          </a:prstGeom>
          <a:noFill/>
        </p:spPr>
      </p:pic>
      <p:pic>
        <p:nvPicPr>
          <p:cNvPr id="11272" name="Picture 8" descr="skazki-0042"/>
          <p:cNvPicPr>
            <a:picLocks noChangeAspect="1" noChangeArrowheads="1"/>
          </p:cNvPicPr>
          <p:nvPr/>
        </p:nvPicPr>
        <p:blipFill>
          <a:blip r:embed="rId5" cstate="print"/>
          <a:srcRect l="3389" t="37044" r="-389" b="34474"/>
          <a:stretch>
            <a:fillRect/>
          </a:stretch>
        </p:blipFill>
        <p:spPr bwMode="auto">
          <a:xfrm>
            <a:off x="250825" y="5084763"/>
            <a:ext cx="5543550" cy="15843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buFont typeface="Wingdings" pitchFamily="2" charset="2"/>
              <a:buNone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 - НАСТОЯЩИЙ ДРУГ ВОДИТЕЛЕЙ И ПЕШЕХОДОВ!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68313" y="1989138"/>
            <a:ext cx="8135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effectLst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3313113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Движение разрешается! </a:t>
            </a:r>
            <a:b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Можешь переходить улицу! </a:t>
            </a:r>
          </a:p>
        </p:txBody>
      </p:sp>
      <p:pic>
        <p:nvPicPr>
          <p:cNvPr id="12298" name="Picture 10" descr="429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471166"/>
            <a:ext cx="2857520" cy="3400870"/>
          </a:xfrm>
          <a:prstGeom prst="rect">
            <a:avLst/>
          </a:prstGeom>
          <a:noFill/>
        </p:spPr>
      </p:pic>
      <p:pic>
        <p:nvPicPr>
          <p:cNvPr id="12299" name="Picture 11" descr="skazki-0042"/>
          <p:cNvPicPr>
            <a:picLocks noChangeAspect="1" noChangeArrowheads="1"/>
          </p:cNvPicPr>
          <p:nvPr/>
        </p:nvPicPr>
        <p:blipFill>
          <a:blip r:embed="rId5" cstate="print"/>
          <a:srcRect l="3389" t="66838" b="4680"/>
          <a:stretch>
            <a:fillRect/>
          </a:stretch>
        </p:blipFill>
        <p:spPr bwMode="auto">
          <a:xfrm>
            <a:off x="323850" y="5084763"/>
            <a:ext cx="5521325" cy="15843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236</Words>
  <Application>Microsoft Office PowerPoint</Application>
  <PresentationFormat>Экран (4:3)</PresentationFormat>
  <Paragraphs>40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«ПРЕДУПРЕЖДЕНИЕ ДОРОЖНО-ТРАНСПОРТНЫХ ПРОИШЕСТВИЙ»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Ershova</dc:creator>
  <cp:lastModifiedBy>Admin</cp:lastModifiedBy>
  <cp:revision>99</cp:revision>
  <dcterms:created xsi:type="dcterms:W3CDTF">2009-03-25T11:32:17Z</dcterms:created>
  <dcterms:modified xsi:type="dcterms:W3CDTF">2018-02-09T07:10:40Z</dcterms:modified>
</cp:coreProperties>
</file>