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269" cy="686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3960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514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22 ноября – </a:t>
            </a:r>
            <a:endParaRPr lang="ru-RU" sz="4800" b="1" dirty="0">
              <a:solidFill>
                <a:srgbClr val="5144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60648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solidFill>
                  <a:srgbClr val="514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День психолога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7156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1916832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педагог – психолог </a:t>
            </a: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ГКОУ  «Тверская школа №2»</a:t>
            </a:r>
          </a:p>
          <a:p>
            <a:pPr algn="r"/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Арина Владимировна</a:t>
            </a:r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1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</a:rPr>
              <a:t>Психолог</a:t>
            </a:r>
            <a:r>
              <a:rPr lang="ru-RU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др.-греч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ψυχή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— душа;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λόγος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— знание) — специалист, педагог, занимающийся изучением проявлений, способов и форм организации психических явлений личности в различных областях человеческой деятельности для решения научно-исследовательских и прикладных задач, а также с целью оказания психологической помощи, поддержки и сопровождения.</a:t>
            </a:r>
            <a:endParaRPr lang="ru-RU" dirty="0"/>
          </a:p>
        </p:txBody>
      </p:sp>
      <p:pic>
        <p:nvPicPr>
          <p:cNvPr id="5" name="Picture 2" descr="https://i.pinimg.com/736x/5e/cc/84/5ecc84559bb3b15dfdbf707f771dd4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4668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420888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</a:rPr>
              <a:t>Психолог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 изучает мотивы, стремления поведения человека. Он применяет накопленные знания для преодоления внутренних противоречий: переживаний по поводу различных событий, взаимоотношений с обществом. В его обязанности входит предоставление консультаций по подобной тематике, разработка рекомендаций последующих действий.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Психические явления, изучаемые психологом, включают в себя психические процессы, свойства и состояния личности в таких областях человеческой деятельности как система здравоохранения, образование, сферы профессиональной деятельности, бизнеса, спорта, искусства, а также система социальной помощи и поддержки и др.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 descr="https://avatars.mds.yandex.net/get-pdb/1684402/9df57dc9-6750-409d-a601-b46f0db97fd2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7687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9" y="5486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</a:rPr>
              <a:t>День психолога в России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3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 2000 году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Московский Государственный Университет как главный образовательный объект страны вносит предложение о праздновании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22 ноября дня психолога в России.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Выбранная дата символизирует начало съезда психологического общества в 1994 году. Событие не закреплено на официальном уровне в перечне памятных дат РФ.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Традиционно в этот день проводятся развлекательные мероприятия для тех, кто имеет причастие к празднику. Его отмечают психологи, студенты и преподаватели профильных образовательных учреждений, специализированные центры личностного роста.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8904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Освещают день психолога в России и средства массовой информации.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4032448" cy="240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 профессии психолога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Психологи, педагоги-психологи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востребованы в детских садах, школах, общественных учреждениях. Некоторые специалисты являются авторами методик, курсов, позволяющих разрешить возникшие трудности, ведут тренинги личностного роста. Они позволяют выработать в человеке качества, необходимые для продуктивной работы и жизни.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Психологи сегодня имеются при школах, детских садах, предприятиях и учреждениях, в клиниках. В нашей стране существуют и </a:t>
            </a:r>
            <a:r>
              <a:rPr lang="ru-RU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телефоны доверия, оказывающие анонимную психологическую поддержку всем тем, кто в ней нуждается.</a:t>
            </a:r>
          </a:p>
          <a:p>
            <a:endParaRPr lang="ru-RU" dirty="0"/>
          </a:p>
        </p:txBody>
      </p:sp>
      <p:pic>
        <p:nvPicPr>
          <p:cNvPr id="6" name="Picture 2" descr="https://psy-urgi.urfu.ru/fileadmin/user_upload/site_15526/Illjustracii/Novosti_2018/deti-i-pedag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5112568" cy="30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Арина Ракова</cp:lastModifiedBy>
  <cp:revision>13</cp:revision>
  <dcterms:created xsi:type="dcterms:W3CDTF">2023-11-17T08:03:25Z</dcterms:created>
  <dcterms:modified xsi:type="dcterms:W3CDTF">2023-11-19T10:57:18Z</dcterms:modified>
</cp:coreProperties>
</file>