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9" r:id="rId4"/>
    <p:sldId id="268" r:id="rId5"/>
    <p:sldId id="258" r:id="rId6"/>
    <p:sldId id="260" r:id="rId7"/>
    <p:sldId id="261" r:id="rId8"/>
    <p:sldId id="262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11" descr=" 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4664"/>
            <a:ext cx="82296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072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+mn-lt"/>
              </a:rPr>
              <a:t>«Я выбираю жизнь, 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Я выбираю путь, 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Я выбираю свет 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Где наркотиков нет!»</a:t>
            </a:r>
            <a:br>
              <a:rPr lang="ru-RU" sz="3600" b="1" dirty="0" smtClean="0">
                <a:latin typeface="+mn-lt"/>
              </a:rPr>
            </a:br>
            <a:endParaRPr lang="ru-RU" sz="3600" b="1" dirty="0">
              <a:latin typeface="+mn-lt"/>
            </a:endParaRPr>
          </a:p>
        </p:txBody>
      </p:sp>
      <p:pic>
        <p:nvPicPr>
          <p:cNvPr id="12" name="Содержимое 11" descr="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4048" y="2714625"/>
            <a:ext cx="4675954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Жизнь прекрасна!</a:t>
            </a:r>
            <a:endParaRPr lang="ru-RU" sz="3600" b="1" dirty="0"/>
          </a:p>
        </p:txBody>
      </p:sp>
      <p:pic>
        <p:nvPicPr>
          <p:cNvPr id="5" name="Содержимое 4" descr="https://avatars.mds.yandex.net/get-zen_doc/1328583/pub_5d62eb8a8600e100adc323fc_5d638dd18c5be800aea8ada1/scale_120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4375" y="1600200"/>
            <a:ext cx="65752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Жить здорово!</a:t>
            </a:r>
            <a:endParaRPr lang="ru-RU" sz="3600" b="1" dirty="0"/>
          </a:p>
        </p:txBody>
      </p:sp>
      <p:pic>
        <p:nvPicPr>
          <p:cNvPr id="7" name="Содержимое 6" descr="https://avatars.mds.yandex.net/get-pdb/805160/4e2ae81f-ef74-4c30-8168-298610f59db2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Занятие </a:t>
            </a:r>
            <a:br>
              <a:rPr lang="ru-RU" dirty="0" smtClean="0"/>
            </a:br>
            <a:r>
              <a:rPr lang="ru-RU" dirty="0" smtClean="0"/>
              <a:t>для обучающихся 6-10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на тему:</a:t>
            </a:r>
            <a:br>
              <a:rPr lang="ru-RU" dirty="0" smtClean="0"/>
            </a:br>
            <a:r>
              <a:rPr lang="ru-RU" b="1" dirty="0" smtClean="0"/>
              <a:t>«Скажи наркотикам НЕТ!»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15242" cy="1752600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sz="3000" dirty="0" smtClean="0">
              <a:solidFill>
                <a:schemeClr val="tx1"/>
              </a:solidFill>
            </a:endParaRPr>
          </a:p>
          <a:p>
            <a:pPr algn="r"/>
            <a:r>
              <a:rPr lang="ru-RU" sz="3000" dirty="0" smtClean="0">
                <a:solidFill>
                  <a:schemeClr val="tx1"/>
                </a:solidFill>
              </a:rPr>
              <a:t>    Разработала: педагог-психолог </a:t>
            </a:r>
          </a:p>
          <a:p>
            <a:pPr algn="r"/>
            <a:r>
              <a:rPr lang="ru-RU" sz="3000" dirty="0" smtClean="0">
                <a:solidFill>
                  <a:schemeClr val="tx1"/>
                </a:solidFill>
              </a:rPr>
              <a:t>ГКОУ «Тверская школа №2» </a:t>
            </a:r>
          </a:p>
          <a:p>
            <a:pPr algn="r"/>
            <a:r>
              <a:rPr lang="ru-RU" sz="3000" dirty="0" err="1" smtClean="0">
                <a:solidFill>
                  <a:schemeClr val="tx1"/>
                </a:solidFill>
              </a:rPr>
              <a:t>Ракова</a:t>
            </a:r>
            <a:r>
              <a:rPr lang="ru-RU" sz="3000" dirty="0" smtClean="0">
                <a:solidFill>
                  <a:schemeClr val="tx1"/>
                </a:solidFill>
              </a:rPr>
              <a:t> Арина Владимировна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b="1" dirty="0" smtClean="0"/>
              <a:t>Здравствуйте, ребята!</a:t>
            </a:r>
            <a:br>
              <a:rPr lang="ru-RU" sz="36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Наше сегодняшнее занятие называется</a:t>
            </a:r>
          </a:p>
          <a:p>
            <a:pPr>
              <a:buNone/>
            </a:pPr>
            <a:r>
              <a:rPr lang="ru-RU" b="1" dirty="0" smtClean="0"/>
              <a:t>     «Скажи наркотикам НЕТ!».</a:t>
            </a:r>
          </a:p>
          <a:p>
            <a:pPr>
              <a:buNone/>
            </a:pPr>
            <a:r>
              <a:rPr lang="ru-RU" b="1" dirty="0" smtClean="0"/>
              <a:t>    На свете есть люди, которые предлагают попробовать очень опасные вещества - наркотики. </a:t>
            </a:r>
          </a:p>
          <a:p>
            <a:pPr>
              <a:buNone/>
            </a:pPr>
            <a:r>
              <a:rPr lang="ru-RU" b="1" dirty="0" smtClean="0"/>
              <a:t>    Они рассказывают о том, как становится хорошо и весело после их употребления.</a:t>
            </a:r>
          </a:p>
          <a:p>
            <a:pPr>
              <a:buNone/>
            </a:pPr>
            <a:r>
              <a:rPr lang="ru-RU" b="1" dirty="0" smtClean="0"/>
              <a:t>    Это продавцы наркотиков. Они ищут  новых покупателей.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latin typeface="+mn-lt"/>
              </a:rPr>
              <a:t>Человек, который употребляет наркотики, называется наркоманом.</a:t>
            </a:r>
            <a:br>
              <a:rPr lang="ru-RU" sz="3000" b="1" dirty="0" smtClean="0">
                <a:latin typeface="+mn-lt"/>
              </a:rPr>
            </a:br>
            <a:r>
              <a:rPr lang="ru-RU" sz="3000" b="1" dirty="0" smtClean="0">
                <a:latin typeface="+mn-lt"/>
              </a:rPr>
              <a:t>В дом, где появляются наркоманы, всегда приходит страшная беда. Здесь уже никогда не будет веселья, а только горе и слёзы.</a:t>
            </a:r>
            <a:endParaRPr lang="ru-RU" sz="3000" dirty="0">
              <a:latin typeface="+mn-lt"/>
            </a:endParaRPr>
          </a:p>
        </p:txBody>
      </p:sp>
      <p:pic>
        <p:nvPicPr>
          <p:cNvPr id="4" name="Содержимое 3" descr="https://3.bp.blogspot.com/-WtV1mfeaqsg/WlSXrHmdKPI/AAAAAAAACXM/R5RTxf3CEMcPD5h26MvXuODORxXwu9onQCLcBGAs/s1600/Gambar%2BAir%2BMata%2BKesedihan%2BMenetes%2Bdi%2BPipi%2Ba6dfa32a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5" y="2571744"/>
            <a:ext cx="500066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000" b="1" dirty="0" smtClean="0">
                <a:latin typeface="+mn-lt"/>
              </a:rPr>
              <a:t>Если к тебе подойдет незнакомый человек  и предложит  что-то попробовать, не соглашайся!</a:t>
            </a:r>
            <a:br>
              <a:rPr lang="ru-RU" sz="3000" b="1" dirty="0" smtClean="0">
                <a:latin typeface="+mn-lt"/>
              </a:rPr>
            </a:br>
            <a:r>
              <a:rPr lang="ru-RU" sz="3000" b="1" dirty="0" smtClean="0">
                <a:latin typeface="+mn-lt"/>
              </a:rPr>
              <a:t>Твердо скажи ему «НЕТ!»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11" name="Содержимое 10" descr="https://socialist.news/pic/position/art/2020/net/net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981" y="2500313"/>
            <a:ext cx="6978051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                                   Запомни!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300" b="1" dirty="0" smtClean="0">
                <a:latin typeface="+mn-lt"/>
              </a:rPr>
              <a:t>Если тебе кто-то предложит что-нибудь «вкусное, от чего можно получить настоящее удовольствие»</a:t>
            </a:r>
            <a:endParaRPr lang="ru-RU" sz="3300" b="1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3829048" cy="3911609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 не бери из рук незнакомых людей даже угощение: в нём могут быть наркотики;</a:t>
            </a:r>
          </a:p>
          <a:p>
            <a:r>
              <a:rPr lang="ru-RU" sz="3000" b="1" dirty="0" smtClean="0"/>
              <a:t>сообщи об этом взрослым</a:t>
            </a:r>
            <a:endParaRPr lang="ru-RU" sz="3000" dirty="0"/>
          </a:p>
        </p:txBody>
      </p:sp>
      <p:pic>
        <p:nvPicPr>
          <p:cNvPr id="6" name="Содержимое 5" descr="https://novorossiia.info/wp-content/uploads/2020/01/bc5308ef824d671bd735895f75172a4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85926"/>
            <a:ext cx="4429156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642918"/>
            <a:ext cx="3900486" cy="548324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000" b="1" dirty="0" smtClean="0"/>
              <a:t>Жизнь наркомана очень коротка.</a:t>
            </a:r>
          </a:p>
          <a:p>
            <a:endParaRPr lang="ru-RU" sz="3000" b="1" dirty="0" smtClean="0"/>
          </a:p>
          <a:p>
            <a:r>
              <a:rPr lang="ru-RU" sz="3000" b="1" dirty="0" smtClean="0"/>
              <a:t>Наркоманы часто заражаются опасными и неизлечимыми болезнями</a:t>
            </a:r>
          </a:p>
          <a:p>
            <a:endParaRPr lang="ru-RU" sz="3000" dirty="0"/>
          </a:p>
        </p:txBody>
      </p:sp>
      <p:pic>
        <p:nvPicPr>
          <p:cNvPr id="12" name="Содержимое 11" descr="https://avatars.mds.yandex.net/get-pdb/2346993/614305da-1730-4d08-b9c7-b2526750cbf7/s1200?webp=false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928802"/>
            <a:ext cx="4041775" cy="406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4625989"/>
          </a:xfrm>
        </p:spPr>
        <p:txBody>
          <a:bodyPr/>
          <a:lstStyle/>
          <a:p>
            <a:r>
              <a:rPr lang="ru-RU" sz="3200" b="1" dirty="0" smtClean="0"/>
              <a:t>Наркотики разрушают головной мозг</a:t>
            </a:r>
          </a:p>
          <a:p>
            <a:endParaRPr lang="ru-RU" dirty="0"/>
          </a:p>
        </p:txBody>
      </p:sp>
      <p:pic>
        <p:nvPicPr>
          <p:cNvPr id="10" name="Содержимое 7" descr="https://mtdata.ru/u23/photoA1B8/20924379047-0/original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9" y="1571612"/>
            <a:ext cx="4400552" cy="371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4040188" cy="476886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200" b="1" dirty="0" smtClean="0"/>
              <a:t>Наркотики разрушают семью.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Наркотики разрушают дружбу</a:t>
            </a:r>
            <a:r>
              <a:rPr lang="ru-RU" sz="3200" dirty="0" smtClean="0"/>
              <a:t>.</a:t>
            </a:r>
          </a:p>
          <a:p>
            <a:endParaRPr lang="ru-RU" sz="3200" dirty="0"/>
          </a:p>
        </p:txBody>
      </p:sp>
      <p:pic>
        <p:nvPicPr>
          <p:cNvPr id="10" name="Содержимое 9" descr="https://avatars.mds.yandex.net/get-zen_doc/1337093/pub_5be29cc15bdd7500a9b50c04_5be29cf7aecdfb00aae63888/scale_1200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112" y="1643050"/>
            <a:ext cx="3657600" cy="381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173</TotalTime>
  <Words>107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  Занятие  для обучающихся 6-10 кл.  на тему: «Скажи наркотикам НЕТ!»  </vt:lpstr>
      <vt:lpstr>     Здравствуйте, ребята!   </vt:lpstr>
      <vt:lpstr>Человек, который употребляет наркотики, называется наркоманом. В дом, где появляются наркоманы, всегда приходит страшная беда. Здесь уже никогда не будет веселья, а только горе и слёзы.</vt:lpstr>
      <vt:lpstr> Если к тебе подойдет незнакомый человек  и предложит  что-то попробовать, не соглашайся! Твердо скажи ему «НЕТ!» </vt:lpstr>
      <vt:lpstr>                                   Запомни! Если тебе кто-то предложит что-нибудь «вкусное, от чего можно получить настоящее удовольствие»</vt:lpstr>
      <vt:lpstr> </vt:lpstr>
      <vt:lpstr>Презентация PowerPoint</vt:lpstr>
      <vt:lpstr>Презентация PowerPoint</vt:lpstr>
      <vt:lpstr>   «Я выбираю жизнь,  Я выбираю путь,  Я выбираю свет  Где наркотиков нет!» </vt:lpstr>
      <vt:lpstr>Жизнь прекрасна!</vt:lpstr>
      <vt:lpstr>Жить здорово!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СКАЖИ НАРКОТИКАМ НЕТ! для обучающихся 6-10 кл. </dc:title>
  <dc:creator>Арина Ракова</dc:creator>
  <cp:lastModifiedBy>Мама</cp:lastModifiedBy>
  <cp:revision>5</cp:revision>
  <dcterms:created xsi:type="dcterms:W3CDTF">2020-05-21T07:07:17Z</dcterms:created>
  <dcterms:modified xsi:type="dcterms:W3CDTF">2020-05-23T15:41:45Z</dcterms:modified>
</cp:coreProperties>
</file>