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62" r:id="rId4"/>
    <p:sldId id="264" r:id="rId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 showGuides="1">
      <p:cViewPr varScale="1">
        <p:scale>
          <a:sx n="98" d="100"/>
          <a:sy n="98" d="100"/>
        </p:scale>
        <p:origin x="114" y="4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детей, обучающихся с использованием современных технологий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число детей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17</c:v>
                </c:pt>
                <c:pt idx="1">
                  <c:v>26</c:v>
                </c:pt>
                <c:pt idx="2">
                  <c:v>31</c:v>
                </c:pt>
                <c:pt idx="3">
                  <c:v>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34C-4A6A-A16A-828D4BB038D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93850920"/>
        <c:axId val="393851576"/>
        <c:axId val="0"/>
      </c:bar3DChart>
      <c:catAx>
        <c:axId val="3938509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93851576"/>
        <c:crosses val="autoZero"/>
        <c:auto val="1"/>
        <c:lblAlgn val="ctr"/>
        <c:lblOffset val="100"/>
        <c:noMultiLvlLbl val="0"/>
      </c:catAx>
      <c:valAx>
        <c:axId val="3938515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938509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97646-B32F-440C-BC90-D142F8FED584}" type="datetimeFigureOut">
              <a:rPr lang="ru-RU" smtClean="0"/>
              <a:pPr/>
              <a:t>18.12.2019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1B6BB-DFCB-4D8D-9288-4383ADA9D46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913335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97646-B32F-440C-BC90-D142F8FED584}" type="datetimeFigureOut">
              <a:rPr lang="ru-RU" smtClean="0"/>
              <a:pPr/>
              <a:t>18.12.2019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1B6BB-DFCB-4D8D-9288-4383ADA9D46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476428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97646-B32F-440C-BC90-D142F8FED584}" type="datetimeFigureOut">
              <a:rPr lang="ru-RU" smtClean="0"/>
              <a:pPr/>
              <a:t>18.12.2019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1B6BB-DFCB-4D8D-9288-4383ADA9D46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108562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97646-B32F-440C-BC90-D142F8FED584}" type="datetimeFigureOut">
              <a:rPr lang="ru-RU" smtClean="0"/>
              <a:pPr/>
              <a:t>18.12.2019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1B6BB-DFCB-4D8D-9288-4383ADA9D46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871383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97646-B32F-440C-BC90-D142F8FED584}" type="datetimeFigureOut">
              <a:rPr lang="ru-RU" smtClean="0"/>
              <a:pPr/>
              <a:t>18.12.2019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1B6BB-DFCB-4D8D-9288-4383ADA9D46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020816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97646-B32F-440C-BC90-D142F8FED584}" type="datetimeFigureOut">
              <a:rPr lang="ru-RU" smtClean="0"/>
              <a:pPr/>
              <a:t>18.12.2019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1B6BB-DFCB-4D8D-9288-4383ADA9D46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186204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97646-B32F-440C-BC90-D142F8FED584}" type="datetimeFigureOut">
              <a:rPr lang="ru-RU" smtClean="0"/>
              <a:pPr/>
              <a:t>18.12.2019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1B6BB-DFCB-4D8D-9288-4383ADA9D46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300432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97646-B32F-440C-BC90-D142F8FED584}" type="datetimeFigureOut">
              <a:rPr lang="ru-RU" smtClean="0"/>
              <a:pPr/>
              <a:t>18.12.2019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1B6BB-DFCB-4D8D-9288-4383ADA9D46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685962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97646-B32F-440C-BC90-D142F8FED584}" type="datetimeFigureOut">
              <a:rPr lang="ru-RU" smtClean="0"/>
              <a:pPr/>
              <a:t>18.12.2019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1B6BB-DFCB-4D8D-9288-4383ADA9D46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527238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97646-B32F-440C-BC90-D142F8FED584}" type="datetimeFigureOut">
              <a:rPr lang="ru-RU" smtClean="0"/>
              <a:pPr/>
              <a:t>18.12.2019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1B6BB-DFCB-4D8D-9288-4383ADA9D46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78766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97646-B32F-440C-BC90-D142F8FED584}" type="datetimeFigureOut">
              <a:rPr lang="ru-RU" smtClean="0"/>
              <a:pPr/>
              <a:t>18.12.2019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1B6BB-DFCB-4D8D-9288-4383ADA9D46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21247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F97646-B32F-440C-BC90-D142F8FED584}" type="datetimeFigureOut">
              <a:rPr lang="ru-RU" smtClean="0"/>
              <a:pPr/>
              <a:t>18.12.2019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61B6BB-DFCB-4D8D-9288-4383ADA9D46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4229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5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Relationship Id="rId4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4"/>
          <p:cNvSpPr txBox="1">
            <a:spLocks/>
          </p:cNvSpPr>
          <p:nvPr/>
        </p:nvSpPr>
        <p:spPr>
          <a:xfrm>
            <a:off x="2243265" y="473061"/>
            <a:ext cx="6921398" cy="882869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spcBef>
                <a:spcPts val="0"/>
              </a:spcBef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Государственное казенное общеобразовательное учреждение</a:t>
            </a:r>
          </a:p>
          <a:p>
            <a:pPr algn="ctr">
              <a:spcBef>
                <a:spcPts val="0"/>
              </a:spcBef>
              <a:buNone/>
            </a:pPr>
            <a:r>
              <a:rPr lang="ru-RU" sz="3000" b="1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3000" b="1" dirty="0" smtClean="0">
                <a:latin typeface="Times New Roman"/>
                <a:ea typeface="Times New Roman"/>
                <a:cs typeface="Times New Roman"/>
              </a:rPr>
              <a:t>«Тверская школа № 2»</a:t>
            </a:r>
          </a:p>
          <a:p>
            <a:pPr algn="ctr">
              <a:spcBef>
                <a:spcPts val="0"/>
              </a:spcBef>
              <a:buNone/>
            </a:pP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0"/>
              </a:spcBef>
              <a:buNone/>
            </a:pP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0"/>
              </a:spcBef>
              <a:buNone/>
            </a:pP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IMG_9206.JPG"/>
          <p:cNvPicPr>
            <a:picLocks noChangeAspect="1"/>
          </p:cNvPicPr>
          <p:nvPr/>
        </p:nvPicPr>
        <p:blipFill>
          <a:blip r:embed="rId2" cstate="print"/>
          <a:srcRect t="5353" b="18248"/>
          <a:stretch>
            <a:fillRect/>
          </a:stretch>
        </p:blipFill>
        <p:spPr>
          <a:xfrm>
            <a:off x="2714241" y="2267550"/>
            <a:ext cx="6624312" cy="379568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8478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ОБНОВЛЕНИЕ ОСНАЩЕНИЯ ПСИХОЛОГО-ПЕДАГОГИЧЕСКОГО СОПРОВОЖДЕНИЯ И КОРРЕКЦИОННОЙ РАБОТЫ </a:t>
            </a:r>
            <a:b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РЕАЛИЗАЦИИ МЕРОПРИЯТИЯ ПОДДЕРЖКА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ОБРАЗОВАНИЯ ДЕТЕЙ С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ОВЗ </a:t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РЕГИОНАЛЬНОГО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ПРОЕКТА 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СОВРЕМЕННАЯ ШКОЛА   </a:t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НАЦИОНАЛЬНОГО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ПРОЕКТА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ОБРАЗОВАНИЕ</a:t>
            </a:r>
            <a:endParaRPr lang="ru-RU" b="1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27525" y="5498254"/>
            <a:ext cx="7147599" cy="109865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380 594, 00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Оснащение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кабинета логопеда в соответствии с современными требованиями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обеспечением дополнительных условий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формирования навыков общения с использованием средств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альтернативной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аугментативной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коммуникации.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C:\Users\Zav\Desktop\фото для отчета\IMG_918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t="17684"/>
          <a:stretch>
            <a:fillRect/>
          </a:stretch>
        </p:blipFill>
        <p:spPr bwMode="auto">
          <a:xfrm>
            <a:off x="291919" y="2042036"/>
            <a:ext cx="5091635" cy="3144602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9" t="23818" r="2817" b="5399"/>
          <a:stretch/>
        </p:blipFill>
        <p:spPr>
          <a:xfrm>
            <a:off x="8018099" y="4421342"/>
            <a:ext cx="3516799" cy="232892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48" b="1277"/>
          <a:stretch/>
        </p:blipFill>
        <p:spPr>
          <a:xfrm>
            <a:off x="8018098" y="2042036"/>
            <a:ext cx="3517358" cy="230499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82" t="16453" r="1382" b="4438"/>
          <a:stretch/>
        </p:blipFill>
        <p:spPr>
          <a:xfrm>
            <a:off x="5645133" y="2013625"/>
            <a:ext cx="2111386" cy="3173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104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ОБНОВЛЕНИЕ ОБОРУДОВАНИЯ/ОСНАЩЕНИЕ КАБИНЕТОВ </a:t>
            </a:r>
            <a:b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РАМКАХ РЕАЛИЗАЦИИ МЕРОПРИЯТИЯ ПОДДЕРЖКА ОБРАЗОВАНИЯ ДЕТЕЙ С ОВЗ РЕГИОНАЛЬНОГО ПРОЕКТА  СОВРЕМЕННАЯ ШКОЛА  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НАЦИОНАЛЬНОГО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 ОБРАЗОВАНИЕ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65" y="3936579"/>
            <a:ext cx="3674735" cy="2756051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163615" y="1686275"/>
            <a:ext cx="7190185" cy="2436328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2 697 964, 00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Оснащение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кабинета информатики и математики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соответствии с современными требованиями (с созданием возможности для проведения групповых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урочных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внеурочных занятий на компьютерах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логопедии, русскому языку, естествознанию)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Оснащение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кабинета музыки и движения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соответствии с современными требованиями (с созданием возможности для проведения занятий по ритмике, хореографии, пению и внеурочных мероприятий)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091" r="18645" b="23024"/>
          <a:stretch/>
        </p:blipFill>
        <p:spPr>
          <a:xfrm>
            <a:off x="4857421" y="3936580"/>
            <a:ext cx="2477158" cy="275605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16"/>
          <a:stretch/>
        </p:blipFill>
        <p:spPr>
          <a:xfrm>
            <a:off x="488688" y="1775749"/>
            <a:ext cx="3509444" cy="230528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664" b="3985"/>
          <a:stretch/>
        </p:blipFill>
        <p:spPr>
          <a:xfrm>
            <a:off x="488688" y="4282825"/>
            <a:ext cx="3645567" cy="2409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764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ВНЕДРЕНИЕ СОВРЕМЕННЫХ ТЕХНОЛОГИЙ ОБУЧЕНИЯ ДЕТЕЙ С РАССТРОЙСТВАМИ АУТИСТИЧЕСКОГО СПЕКТРА</a:t>
            </a:r>
            <a:endParaRPr lang="ru-RU" sz="1800" dirty="0"/>
          </a:p>
        </p:txBody>
      </p:sp>
      <p:graphicFrame>
        <p:nvGraphicFramePr>
          <p:cNvPr id="10" name="Объект 9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777491307"/>
              </p:ext>
            </p:extLst>
          </p:nvPr>
        </p:nvGraphicFramePr>
        <p:xfrm>
          <a:off x="539885" y="1982518"/>
          <a:ext cx="4362856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 l="8757" t="10005" r="11976" b="9762"/>
          <a:stretch>
            <a:fillRect/>
          </a:stretch>
        </p:blipFill>
        <p:spPr bwMode="auto">
          <a:xfrm>
            <a:off x="6340196" y="3023012"/>
            <a:ext cx="4434473" cy="2524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Прямоугольник 13"/>
          <p:cNvSpPr/>
          <p:nvPr/>
        </p:nvSpPr>
        <p:spPr>
          <a:xfrm>
            <a:off x="5671226" y="1556712"/>
            <a:ext cx="577241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«Реализация адаптированных основных общеобразовательных программ для особых категорий обучающихся с ОВЗ (обучающихся с РАС, ТНМР): опыт, проблемы, перспективы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региональный семинар,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01.03.2019 г.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280209" y="5690681"/>
            <a:ext cx="51297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120 участников из г. Твери и Тверской области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секции, 1 мастер-класс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 докладов и сообщений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6519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759</TotalTime>
  <Words>90</Words>
  <Application>Microsoft Office PowerPoint</Application>
  <PresentationFormat>Широкоэкранный</PresentationFormat>
  <Paragraphs>18</Paragraphs>
  <Slides>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</vt:i4>
      </vt:variant>
    </vt:vector>
  </HeadingPairs>
  <TitlesOfParts>
    <vt:vector size="9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ОБНОВЛЕНИЕ ОСНАЩЕНИЯ ПСИХОЛОГО-ПЕДАГОГИЧЕСКОГО СОПРОВОЖДЕНИЯ И КОРРЕКЦИОННОЙ РАБОТЫ  В РАМКАХ РЕАЛИЗАЦИИ МЕРОПРИЯТИЯ ПОДДЕРЖКА ОБРАЗОВАНИЯ ДЕТЕЙ С ОВЗ  РЕГИОНАЛЬНОГО ПРОЕКТА  СОВРЕМЕННАЯ ШКОЛА    НАЦИОНАЛЬНОГО ПРОЕКТА ОБРАЗОВАНИЕ</vt:lpstr>
      <vt:lpstr>ОБНОВЛЕНИЕ ОБОРУДОВАНИЯ/ОСНАЩЕНИЕ КАБИНЕТОВ  В РАМКАХ РЕАЛИЗАЦИИ МЕРОПРИЯТИЯ ПОДДЕРЖКА ОБРАЗОВАНИЯ ДЕТЕЙ С ОВЗ РЕГИОНАЛЬНОГО ПРОЕКТА  СОВРЕМЕННАЯ ШКОЛА    НАЦИОНАЛЬНОГО ПРОЕКТА ОБРАЗОВАНИЕ</vt:lpstr>
      <vt:lpstr>ВНЕДРЕНИЕ СОВРЕМЕННЫХ ТЕХНОЛОГИЙ ОБУЧЕНИЯ ДЕТЕЙ С РАССТРОЙСТВАМИ АУТИСТИЧЕСКОГО СПЕКТРА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Румянцева Ксения</dc:creator>
  <cp:lastModifiedBy>Директор</cp:lastModifiedBy>
  <cp:revision>75</cp:revision>
  <dcterms:created xsi:type="dcterms:W3CDTF">2018-07-12T13:45:04Z</dcterms:created>
  <dcterms:modified xsi:type="dcterms:W3CDTF">2019-12-18T14:54:52Z</dcterms:modified>
</cp:coreProperties>
</file>