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3" r:id="rId1"/>
  </p:sldMasterIdLst>
  <p:sldIdLst>
    <p:sldId id="257" r:id="rId2"/>
    <p:sldId id="258" r:id="rId3"/>
    <p:sldId id="256" r:id="rId4"/>
    <p:sldId id="261" r:id="rId5"/>
    <p:sldId id="262" r:id="rId6"/>
    <p:sldId id="259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45D9F-43A4-45F8-A010-555A5CFDA293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757D8-3853-468A-9181-2AFF13F35C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7142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45D9F-43A4-45F8-A010-555A5CFDA293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757D8-3853-468A-9181-2AFF13F35C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679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45D9F-43A4-45F8-A010-555A5CFDA293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757D8-3853-468A-9181-2AFF13F35CB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72789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45D9F-43A4-45F8-A010-555A5CFDA293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757D8-3853-468A-9181-2AFF13F35C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5707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45D9F-43A4-45F8-A010-555A5CFDA293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757D8-3853-468A-9181-2AFF13F35CB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8810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45D9F-43A4-45F8-A010-555A5CFDA293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757D8-3853-468A-9181-2AFF13F35C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773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45D9F-43A4-45F8-A010-555A5CFDA293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757D8-3853-468A-9181-2AFF13F35C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1410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45D9F-43A4-45F8-A010-555A5CFDA293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757D8-3853-468A-9181-2AFF13F35C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300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45D9F-43A4-45F8-A010-555A5CFDA293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757D8-3853-468A-9181-2AFF13F35C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9471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45D9F-43A4-45F8-A010-555A5CFDA293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757D8-3853-468A-9181-2AFF13F35C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694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45D9F-43A4-45F8-A010-555A5CFDA293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757D8-3853-468A-9181-2AFF13F35C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69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45D9F-43A4-45F8-A010-555A5CFDA293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757D8-3853-468A-9181-2AFF13F35C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76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45D9F-43A4-45F8-A010-555A5CFDA293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757D8-3853-468A-9181-2AFF13F35C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662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45D9F-43A4-45F8-A010-555A5CFDA293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757D8-3853-468A-9181-2AFF13F35C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308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45D9F-43A4-45F8-A010-555A5CFDA293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757D8-3853-468A-9181-2AFF13F35C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1223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757D8-3853-468A-9181-2AFF13F35CB5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45D9F-43A4-45F8-A010-555A5CFDA293}" type="datetimeFigureOut">
              <a:rPr lang="ru-RU" smtClean="0"/>
              <a:t>28.03.2022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759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45D9F-43A4-45F8-A010-555A5CFDA293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41757D8-3853-468A-9181-2AFF13F35C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7914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  <p:sldLayoutId id="2147483825" r:id="rId12"/>
    <p:sldLayoutId id="2147483826" r:id="rId13"/>
    <p:sldLayoutId id="2147483827" r:id="rId14"/>
    <p:sldLayoutId id="2147483828" r:id="rId15"/>
    <p:sldLayoutId id="21474838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topic-135142459_35003736" TargetMode="External"/><Relationship Id="rId2" Type="http://schemas.openxmlformats.org/officeDocument/2006/relationships/hyperlink" Target="https://www.ugra-prezent.ru/images/Kagan_V_E_Autyata_Roditelyam_ob_autizme.pdf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autism-frc.ru/ckeditor_assets/attachments/1714/sensor_full.pdf" TargetMode="External"/><Relationship Id="rId5" Type="http://schemas.openxmlformats.org/officeDocument/2006/relationships/hyperlink" Target="https://vk.com/wall-135142459_57227" TargetMode="External"/><Relationship Id="rId4" Type="http://schemas.openxmlformats.org/officeDocument/2006/relationships/hyperlink" Target="https://vk.com/wall-135142459_44286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25" y="333375"/>
            <a:ext cx="8501575" cy="4978400"/>
          </a:xfrm>
          <a:prstGeom prst="rect">
            <a:avLst/>
          </a:prstGeom>
        </p:spPr>
      </p:pic>
      <p:sp>
        <p:nvSpPr>
          <p:cNvPr id="4" name="Текст 3"/>
          <p:cNvSpPr>
            <a:spLocks noGrp="1"/>
          </p:cNvSpPr>
          <p:nvPr>
            <p:ph type="body" idx="4294967295"/>
          </p:nvPr>
        </p:nvSpPr>
        <p:spPr>
          <a:xfrm>
            <a:off x="1" y="5311775"/>
            <a:ext cx="7518400" cy="9293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Подготовила педагог-психолог ГКОУ «Тверская школа №2» 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Ракова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А.В.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81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аутизм?</a:t>
            </a:r>
            <a:b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677334" y="1132114"/>
            <a:ext cx="8060266" cy="449942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Аутизм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расстройство развития, диагностическими критериями которого являются выраженные трудности в социальной коммуникации и социальном взаимодействии,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существующие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трудности в обработке сенсорной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информации,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повторяющееся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ригидное поведение.</a:t>
            </a:r>
          </a:p>
          <a:p>
            <a:pPr marL="0" indent="0">
              <a:buNone/>
            </a:pPr>
            <a:r>
              <a:rPr lang="ru-RU" sz="2800" dirty="0" smtClean="0"/>
              <a:t>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0134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71599" y="1166843"/>
            <a:ext cx="100449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u="none" strike="noStrike" dirty="0" smtClean="0">
                <a:solidFill>
                  <a:srgbClr val="262626"/>
                </a:solidFill>
                <a:effectLst/>
                <a:latin typeface="helvetica" panose="020B0604020202020204" pitchFamily="34" charset="0"/>
              </a:rPr>
              <a:t/>
            </a:r>
            <a:br>
              <a:rPr lang="ru-RU" b="0" i="0" u="none" strike="noStrike" dirty="0" smtClean="0">
                <a:solidFill>
                  <a:srgbClr val="262626"/>
                </a:solidFill>
                <a:effectLst/>
                <a:latin typeface="helvetica" panose="020B0604020202020204" pitchFamily="34" charset="0"/>
              </a:rPr>
            </a:br>
            <a:endParaRPr lang="ru-RU" b="0" i="0" dirty="0">
              <a:solidFill>
                <a:srgbClr val="262626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часто встречается аутизм?</a:t>
            </a:r>
            <a:b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Объект 14"/>
          <p:cNvSpPr>
            <a:spLocks noGrp="1"/>
          </p:cNvSpPr>
          <p:nvPr>
            <p:ph idx="1"/>
          </p:nvPr>
        </p:nvSpPr>
        <p:spPr>
          <a:xfrm>
            <a:off x="677334" y="1813175"/>
            <a:ext cx="8596668" cy="4228188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Аутизм – самое распространенное нарушение развития. Расстройство аутистического спектра (РАС) встречается у одного из 44 детей. Последние исследования показали, что аутизм встречается чаще, чем синдром Дауна, церебральный паралич и онкологические заболевания вместе взятые.</a:t>
            </a:r>
          </a:p>
          <a:p>
            <a:pPr>
              <a:lnSpc>
                <a:spcPct val="120000"/>
              </a:lnSpc>
            </a:pP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Причем у мальчиков в среднем в 4,2 раза чаще, чем у девочек.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86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75771"/>
            <a:ext cx="8596668" cy="72571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Поведенческие признаки аутизма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https://annamama.ru/wp-content/uploads/2021/04/post_167251889_301073161363199_6578617746595424636_n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5" y="1219201"/>
            <a:ext cx="7145866" cy="5399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452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Диагноз «аутизм»: что </a:t>
            </a:r>
            <a:r>
              <a:rPr lang="ru-RU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делать?</a:t>
            </a: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искать достоверную и современную информацию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начинать эффективную программу помощи как можно раньше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искать единомышленников</a:t>
            </a:r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927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322730"/>
            <a:ext cx="10515600" cy="726141"/>
          </a:xfrm>
        </p:spPr>
        <p:txBody>
          <a:bodyPr>
            <a:normAutofit/>
          </a:bodyPr>
          <a:lstStyle/>
          <a:p>
            <a:pPr lvl="0"/>
            <a:r>
              <a:rPr lang="ru-RU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Рекомендуемая литература:</a:t>
            </a:r>
            <a:endParaRPr lang="ru-RU" sz="36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41294" y="1344706"/>
            <a:ext cx="10406156" cy="4744944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Аутята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Родителям об аутизме. Виктор Каган </a:t>
            </a:r>
            <a:r>
              <a:rPr lang="ru-RU" u="sng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https://www.ugra-prezent.ru/images/Kagan_V_E_Autyata_Roditelyam_ob_autizme.pdf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Аутичный ребенок. Пути помощи. О.С. Никольская, Е.Р.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Баенская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М.М.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Либлинг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https://vk.com/topic-135142459_35003736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Аутичный ребенок - проблемы в быту. Методические рекомендации по обучению социально-бытовым навыкам аутичных детей и подростков. Под редакцией С.А. Морозова </a:t>
            </a:r>
            <a:r>
              <a:rPr lang="ru-RU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https://vk.com/wall-135142459_442865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навыков у детей с аутизмом. Эффективная методика игровых занятий с особыми детьми, Тара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Делани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</a:t>
            </a:r>
            <a:r>
              <a:rPr lang="ru-RU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vk.com/wall-135142459_57227</a:t>
            </a:r>
            <a:endParaRPr lang="ru-RU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Сенсорные особенности детей с расстройствами аутистического спектра.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Манелис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Н.Г., Никитина Ю.В.,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Феррои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Л.М., Комарова О.П. / Под общ. ред. А.В. Хаустова, Н.Г.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Манелис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М.: ФРЦ ФГБОУ ВО МГППУ, 2018. 70 с.  </a:t>
            </a:r>
            <a:r>
              <a:rPr lang="ru-RU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</a:t>
            </a:r>
            <a:r>
              <a:rPr lang="ru-RU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autism-frc.ru/ckeditor_assets/attachments/1714/sensor_full.pdf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150498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183</TotalTime>
  <Words>205</Words>
  <Application>Microsoft Office PowerPoint</Application>
  <PresentationFormat>Широкоэкранный</PresentationFormat>
  <Paragraphs>21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helvetica</vt:lpstr>
      <vt:lpstr>Times New Roman</vt:lpstr>
      <vt:lpstr>Trebuchet MS</vt:lpstr>
      <vt:lpstr>Wingdings 3</vt:lpstr>
      <vt:lpstr>Аспект</vt:lpstr>
      <vt:lpstr>Презентация PowerPoint</vt:lpstr>
      <vt:lpstr>Что такое аутизм?  </vt:lpstr>
      <vt:lpstr>Как часто встречается аутизм? </vt:lpstr>
      <vt:lpstr>Поведенческие признаки аутизма</vt:lpstr>
      <vt:lpstr>Диагноз «аутизм»: что делать? </vt:lpstr>
      <vt:lpstr>Рекомендуемая литература: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 Елена</dc:creator>
  <cp:lastModifiedBy>Елена Елена</cp:lastModifiedBy>
  <cp:revision>21</cp:revision>
  <dcterms:created xsi:type="dcterms:W3CDTF">2022-03-28T07:27:05Z</dcterms:created>
  <dcterms:modified xsi:type="dcterms:W3CDTF">2022-03-28T10:30:45Z</dcterms:modified>
</cp:coreProperties>
</file>