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6" r:id="rId3"/>
    <p:sldId id="261" r:id="rId4"/>
    <p:sldId id="258" r:id="rId5"/>
    <p:sldId id="260" r:id="rId6"/>
    <p:sldId id="262" r:id="rId7"/>
    <p:sldId id="266" r:id="rId8"/>
    <p:sldId id="265" r:id="rId9"/>
    <p:sldId id="263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9160" autoAdjust="0"/>
  </p:normalViewPr>
  <p:slideViewPr>
    <p:cSldViewPr snapToGrid="0">
      <p:cViewPr varScale="1">
        <p:scale>
          <a:sx n="76" d="100"/>
          <a:sy n="76" d="100"/>
        </p:scale>
        <p:origin x="-127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368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84351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0573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96951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78946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81327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34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7351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525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18784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048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F38D4-32EF-4C54-8A1A-362D94F72894}" type="datetimeFigureOut">
              <a:rPr lang="ru-RU" smtClean="0"/>
              <a:pPr/>
              <a:t>08.11.2019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4A32DB-449E-4D47-AC82-707900CE715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5139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0877" y="365125"/>
            <a:ext cx="3712923" cy="132556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ГБУ АО «Котласский детский дом»</a:t>
            </a:r>
            <a:br>
              <a:rPr lang="ru-RU" sz="1600" dirty="0" smtClean="0"/>
            </a:br>
            <a:r>
              <a:rPr lang="ru-RU" sz="1600" dirty="0" smtClean="0"/>
              <a:t>Педагог-психолог Зинина И.А.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https://ds03.infourok.ru/uploads/ex/0e2c/0003cb33-66279e9f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7409" y="1866378"/>
            <a:ext cx="10482469" cy="4385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5771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fs00.infourok.ru/images/doc/131/153218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1001"/>
            <a:ext cx="10399643" cy="5532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4242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slide-share.ru/slide/6167573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97741" y="593930"/>
            <a:ext cx="8021619" cy="601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9942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http://ruzcsrs.eduruza.ru/images/1390/3/1046460715434785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20417" y="365125"/>
            <a:ext cx="10333383" cy="5964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135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ds02.infourok.ru/uploads/ex/08b1/00083288-468d356a/img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1330" y="365125"/>
            <a:ext cx="10482470" cy="5896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8014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ds02.infourok.ru/uploads/ex/08b1/00083288-468d356a/img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981266" cy="6176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4788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http://bereginya.yaguo.ru/wp-content/uploads/2017/10/c428ba3cb2fbc13c4843e617d8722d77-2-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8660"/>
            <a:ext cx="10638183" cy="6129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396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http://voldetdom.ru/voldetdom_ru/i/db/eufzt6kh60ish0t3_480x3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351168" cy="581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898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6644"/>
            <a:ext cx="10515600" cy="1325563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s://cf.ppt-online.org/files2/slide/p/pWToIbf6w1C98rSsyJjcxUAdERlKzPQZviD275uXm/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6432" y="536644"/>
            <a:ext cx="10335126" cy="5640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9541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https://pptcloud3.ams3.digitaloceanspaces.com/slides/pics/004/269/881/original/Slide4.jpg?15119429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10332154" cy="58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8200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7</Words>
  <Application>Microsoft Office PowerPoint</Application>
  <PresentationFormat>Произвольный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ГБУ АО «Котласский детский дом» Педагог-психолог Зинина И.А.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admin</cp:lastModifiedBy>
  <cp:revision>6</cp:revision>
  <dcterms:created xsi:type="dcterms:W3CDTF">2019-11-06T09:48:51Z</dcterms:created>
  <dcterms:modified xsi:type="dcterms:W3CDTF">2019-11-08T12:51:40Z</dcterms:modified>
</cp:coreProperties>
</file>