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79" r:id="rId4"/>
    <p:sldId id="277" r:id="rId5"/>
    <p:sldId id="258" r:id="rId6"/>
    <p:sldId id="263" r:id="rId7"/>
    <p:sldId id="268" r:id="rId8"/>
    <p:sldId id="269" r:id="rId9"/>
    <p:sldId id="270" r:id="rId10"/>
    <p:sldId id="272" r:id="rId11"/>
    <p:sldId id="273" r:id="rId12"/>
    <p:sldId id="274" r:id="rId13"/>
    <p:sldId id="275" r:id="rId14"/>
    <p:sldId id="276"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8B714"/>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94" d="100"/>
          <a:sy n="94" d="100"/>
        </p:scale>
        <p:origin x="-15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3D784-CF60-45F4-B0C3-C3E4DB146D74}"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ru-RU"/>
        </a:p>
      </dgm:t>
    </dgm:pt>
    <dgm:pt modelId="{919C7229-1E1E-40C9-AB80-94E9029D9C49}">
      <dgm:prSet phldrT="[Текст]" custT="1"/>
      <dgm:spPr>
        <a:gradFill rotWithShape="0">
          <a:gsLst>
            <a:gs pos="0">
              <a:schemeClr val="accent4">
                <a:lumMod val="40000"/>
                <a:lumOff val="60000"/>
              </a:schemeClr>
            </a:gs>
            <a:gs pos="50000">
              <a:schemeClr val="accent1">
                <a:tint val="44500"/>
                <a:satMod val="160000"/>
              </a:schemeClr>
            </a:gs>
            <a:gs pos="100000">
              <a:schemeClr val="accent1">
                <a:tint val="23500"/>
                <a:satMod val="160000"/>
              </a:schemeClr>
            </a:gs>
          </a:gsLst>
          <a:lin ang="5400000" scaled="0"/>
        </a:gradFill>
        <a:ln>
          <a:solidFill>
            <a:schemeClr val="accent6">
              <a:lumMod val="75000"/>
            </a:schemeClr>
          </a:solidFill>
        </a:ln>
      </dgm:spPr>
      <dgm:t>
        <a:bodyPr/>
        <a:lstStyle/>
        <a:p>
          <a:r>
            <a:rPr lang="ru-RU" sz="1600" b="1" dirty="0" smtClean="0">
              <a:solidFill>
                <a:srgbClr val="FF0000"/>
              </a:solidFill>
            </a:rPr>
            <a:t>Виды агрессии</a:t>
          </a:r>
          <a:endParaRPr lang="ru-RU" sz="1600" b="1" dirty="0">
            <a:solidFill>
              <a:srgbClr val="FF0000"/>
            </a:solidFill>
          </a:endParaRPr>
        </a:p>
      </dgm:t>
    </dgm:pt>
    <dgm:pt modelId="{CFB81010-9C2B-4B09-946C-4799E94D6B09}" type="parTrans" cxnId="{C74D617E-755C-4D26-A049-4C063C4FFC41}">
      <dgm:prSet/>
      <dgm:spPr/>
      <dgm:t>
        <a:bodyPr/>
        <a:lstStyle/>
        <a:p>
          <a:endParaRPr lang="ru-RU"/>
        </a:p>
      </dgm:t>
    </dgm:pt>
    <dgm:pt modelId="{00E925F1-DEAB-41F6-8381-967671A5609C}" type="sibTrans" cxnId="{C74D617E-755C-4D26-A049-4C063C4FFC41}">
      <dgm:prSet/>
      <dgm:spPr/>
      <dgm:t>
        <a:bodyPr/>
        <a:lstStyle/>
        <a:p>
          <a:endParaRPr lang="ru-RU"/>
        </a:p>
      </dgm:t>
    </dgm:pt>
    <dgm:pt modelId="{FD4775C8-8AE7-4EF4-8BC3-B959A5CE67B3}">
      <dgm:prSet phldrT="[Текст]" custT="1"/>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rgbClr val="92D050"/>
          </a:solidFill>
        </a:ln>
      </dgm:spPr>
      <dgm:t>
        <a:bodyPr/>
        <a:lstStyle/>
        <a:p>
          <a:r>
            <a:rPr lang="ru-RU" sz="1600" b="1" dirty="0" smtClean="0"/>
            <a:t>Физическая</a:t>
          </a:r>
          <a:endParaRPr lang="ru-RU" sz="1600" b="1" dirty="0"/>
        </a:p>
      </dgm:t>
    </dgm:pt>
    <dgm:pt modelId="{DB6E9CEC-72D2-40C4-B8BE-2BA7AAEB900E}" type="parTrans" cxnId="{50EF64B3-6C30-46A5-9A1F-8559B7C9A1F2}">
      <dgm:prSet/>
      <dgm:spPr/>
      <dgm:t>
        <a:bodyPr/>
        <a:lstStyle/>
        <a:p>
          <a:endParaRPr lang="ru-RU"/>
        </a:p>
      </dgm:t>
    </dgm:pt>
    <dgm:pt modelId="{35ACE7D7-C0C6-4D31-B63F-9FAF7F98F6CB}" type="sibTrans" cxnId="{50EF64B3-6C30-46A5-9A1F-8559B7C9A1F2}">
      <dgm:prSet/>
      <dgm:spPr/>
      <dgm:t>
        <a:bodyPr/>
        <a:lstStyle/>
        <a:p>
          <a:endParaRPr lang="ru-RU"/>
        </a:p>
      </dgm:t>
    </dgm:pt>
    <dgm:pt modelId="{65B2DECB-F359-4DF0-A174-DE64455FF1B4}">
      <dgm:prSet phldrT="[Текст]" custT="1"/>
      <dgm:spPr>
        <a:gradFill rotWithShape="0">
          <a:gsLst>
            <a:gs pos="0">
              <a:srgbClr val="FFFF00"/>
            </a:gs>
            <a:gs pos="50000">
              <a:schemeClr val="accent1">
                <a:tint val="44500"/>
                <a:satMod val="160000"/>
              </a:schemeClr>
            </a:gs>
            <a:gs pos="100000">
              <a:schemeClr val="accent1">
                <a:tint val="23500"/>
                <a:satMod val="160000"/>
              </a:schemeClr>
            </a:gs>
          </a:gsLst>
          <a:lin ang="5400000" scaled="0"/>
        </a:gradFill>
      </dgm:spPr>
      <dgm:t>
        <a:bodyPr/>
        <a:lstStyle/>
        <a:p>
          <a:r>
            <a:rPr lang="ru-RU" sz="1600" b="1" dirty="0" smtClean="0"/>
            <a:t>Прямая</a:t>
          </a:r>
          <a:endParaRPr lang="ru-RU" sz="1600" b="1" dirty="0"/>
        </a:p>
      </dgm:t>
    </dgm:pt>
    <dgm:pt modelId="{3AD8F2CF-8CF5-4866-BBEA-DF12F32C3786}" type="parTrans" cxnId="{E0670393-2AC8-478A-B3C9-AB8B8C64B825}">
      <dgm:prSet/>
      <dgm:spPr/>
      <dgm:t>
        <a:bodyPr/>
        <a:lstStyle/>
        <a:p>
          <a:endParaRPr lang="ru-RU"/>
        </a:p>
      </dgm:t>
    </dgm:pt>
    <dgm:pt modelId="{BDE7F593-A837-4CD3-9DA4-97F951B4EAB1}" type="sibTrans" cxnId="{E0670393-2AC8-478A-B3C9-AB8B8C64B825}">
      <dgm:prSet/>
      <dgm:spPr/>
      <dgm:t>
        <a:bodyPr/>
        <a:lstStyle/>
        <a:p>
          <a:endParaRPr lang="ru-RU"/>
        </a:p>
      </dgm:t>
    </dgm:pt>
    <dgm:pt modelId="{745C94BF-7461-46FB-AF8E-559FB36B0BC7}">
      <dgm:prSet phldrT="[Текст]" custT="1"/>
      <dgm:spPr>
        <a:gradFill rotWithShape="0">
          <a:gsLst>
            <a:gs pos="0">
              <a:srgbClr val="FFFF00"/>
            </a:gs>
            <a:gs pos="50000">
              <a:schemeClr val="accent1">
                <a:tint val="44500"/>
                <a:satMod val="160000"/>
              </a:schemeClr>
            </a:gs>
            <a:gs pos="100000">
              <a:schemeClr val="accent1">
                <a:tint val="23500"/>
                <a:satMod val="160000"/>
              </a:schemeClr>
            </a:gs>
          </a:gsLst>
          <a:lin ang="5400000" scaled="0"/>
        </a:gradFill>
      </dgm:spPr>
      <dgm:t>
        <a:bodyPr/>
        <a:lstStyle/>
        <a:p>
          <a:r>
            <a:rPr lang="ru-RU" sz="1600" b="1" dirty="0" smtClean="0"/>
            <a:t>Косвенная</a:t>
          </a:r>
          <a:endParaRPr lang="ru-RU" sz="1600" b="1" dirty="0"/>
        </a:p>
      </dgm:t>
    </dgm:pt>
    <dgm:pt modelId="{FB76A3A8-6E4F-4AA9-8FB2-C071EE01A737}" type="parTrans" cxnId="{0F0020C1-4295-41B4-B60E-865C0F839A35}">
      <dgm:prSet/>
      <dgm:spPr/>
      <dgm:t>
        <a:bodyPr/>
        <a:lstStyle/>
        <a:p>
          <a:endParaRPr lang="ru-RU"/>
        </a:p>
      </dgm:t>
    </dgm:pt>
    <dgm:pt modelId="{60D6D839-2E5B-4C8E-AEE3-B2B72C2E6D83}" type="sibTrans" cxnId="{0F0020C1-4295-41B4-B60E-865C0F839A35}">
      <dgm:prSet/>
      <dgm:spPr/>
      <dgm:t>
        <a:bodyPr/>
        <a:lstStyle/>
        <a:p>
          <a:endParaRPr lang="ru-RU"/>
        </a:p>
      </dgm:t>
    </dgm:pt>
    <dgm:pt modelId="{C1035234-ECAC-48CA-BB6E-38D046001844}">
      <dgm:prSet phldrT="[Текст]" custT="1"/>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rgbClr val="92D050"/>
          </a:solidFill>
        </a:ln>
      </dgm:spPr>
      <dgm:t>
        <a:bodyPr/>
        <a:lstStyle/>
        <a:p>
          <a:r>
            <a:rPr lang="ru-RU" sz="1600" b="1" dirty="0" smtClean="0"/>
            <a:t>Вербальная</a:t>
          </a:r>
          <a:endParaRPr lang="ru-RU" sz="1600" b="1" dirty="0"/>
        </a:p>
      </dgm:t>
    </dgm:pt>
    <dgm:pt modelId="{60DE1194-9E21-4C24-835C-247633B236F3}" type="parTrans" cxnId="{31971781-DDFD-49DA-9686-67539EB3CCDB}">
      <dgm:prSet/>
      <dgm:spPr/>
      <dgm:t>
        <a:bodyPr/>
        <a:lstStyle/>
        <a:p>
          <a:endParaRPr lang="ru-RU"/>
        </a:p>
      </dgm:t>
    </dgm:pt>
    <dgm:pt modelId="{7625F596-A00B-4E17-A659-F353DB6E72F4}" type="sibTrans" cxnId="{31971781-DDFD-49DA-9686-67539EB3CCDB}">
      <dgm:prSet/>
      <dgm:spPr/>
      <dgm:t>
        <a:bodyPr/>
        <a:lstStyle/>
        <a:p>
          <a:endParaRPr lang="ru-RU"/>
        </a:p>
      </dgm:t>
    </dgm:pt>
    <dgm:pt modelId="{FC088FC5-922D-4BCF-A4F2-B78B2818ED7D}">
      <dgm:prSet custT="1"/>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rgbClr val="92D050"/>
          </a:solidFill>
        </a:ln>
      </dgm:spPr>
      <dgm:t>
        <a:bodyPr/>
        <a:lstStyle/>
        <a:p>
          <a:r>
            <a:rPr lang="ru-RU" sz="1600" b="1" dirty="0" smtClean="0"/>
            <a:t>Раздражение</a:t>
          </a:r>
          <a:endParaRPr lang="ru-RU" sz="1600" b="1" dirty="0"/>
        </a:p>
      </dgm:t>
    </dgm:pt>
    <dgm:pt modelId="{442FB318-3817-47D4-B0E7-33824FB860B6}" type="parTrans" cxnId="{442D53D6-9D2B-4274-814A-B0B6AB9A8C83}">
      <dgm:prSet/>
      <dgm:spPr/>
      <dgm:t>
        <a:bodyPr/>
        <a:lstStyle/>
        <a:p>
          <a:endParaRPr lang="ru-RU"/>
        </a:p>
      </dgm:t>
    </dgm:pt>
    <dgm:pt modelId="{91078677-C439-4249-BC47-9A18B68403A6}" type="sibTrans" cxnId="{442D53D6-9D2B-4274-814A-B0B6AB9A8C83}">
      <dgm:prSet/>
      <dgm:spPr/>
      <dgm:t>
        <a:bodyPr/>
        <a:lstStyle/>
        <a:p>
          <a:endParaRPr lang="ru-RU"/>
        </a:p>
      </dgm:t>
    </dgm:pt>
    <dgm:pt modelId="{BBAAB4D7-9B68-4740-B7DB-7B79E1169B7D}">
      <dgm:prSet custT="1"/>
      <dgm:spPr>
        <a:gradFill rotWithShape="0">
          <a:gsLst>
            <a:gs pos="0">
              <a:srgbClr val="0070C0"/>
            </a:gs>
            <a:gs pos="50000">
              <a:schemeClr val="accent1">
                <a:tint val="44500"/>
                <a:satMod val="160000"/>
              </a:schemeClr>
            </a:gs>
            <a:gs pos="100000">
              <a:schemeClr val="accent1">
                <a:tint val="23500"/>
                <a:satMod val="160000"/>
              </a:schemeClr>
            </a:gs>
          </a:gsLst>
          <a:lin ang="5400000" scaled="0"/>
        </a:gradFill>
        <a:ln>
          <a:solidFill>
            <a:srgbClr val="92D050"/>
          </a:solidFill>
        </a:ln>
      </dgm:spPr>
      <dgm:t>
        <a:bodyPr/>
        <a:lstStyle/>
        <a:p>
          <a:r>
            <a:rPr lang="ru-RU" sz="1600" b="1" dirty="0" smtClean="0"/>
            <a:t>Враждебность</a:t>
          </a:r>
          <a:endParaRPr lang="ru-RU" sz="1600" b="1" dirty="0"/>
        </a:p>
      </dgm:t>
    </dgm:pt>
    <dgm:pt modelId="{05072494-DC24-497E-A782-9510D09BE556}" type="parTrans" cxnId="{C732750E-DFA3-402B-98A6-D21A865B05A3}">
      <dgm:prSet/>
      <dgm:spPr/>
      <dgm:t>
        <a:bodyPr/>
        <a:lstStyle/>
        <a:p>
          <a:endParaRPr lang="ru-RU"/>
        </a:p>
      </dgm:t>
    </dgm:pt>
    <dgm:pt modelId="{D4C5D2AF-7B20-4B4C-81E3-755A1ED3CC6B}" type="sibTrans" cxnId="{C732750E-DFA3-402B-98A6-D21A865B05A3}">
      <dgm:prSet/>
      <dgm:spPr/>
      <dgm:t>
        <a:bodyPr/>
        <a:lstStyle/>
        <a:p>
          <a:endParaRPr lang="ru-RU"/>
        </a:p>
      </dgm:t>
    </dgm:pt>
    <dgm:pt modelId="{35AB81BA-6307-4157-A73D-479D46EAA830}">
      <dgm:prSet custT="1"/>
      <dgm:spPr>
        <a:gradFill rotWithShape="0">
          <a:gsLst>
            <a:gs pos="0">
              <a:srgbClr val="0070C0"/>
            </a:gs>
            <a:gs pos="50000">
              <a:schemeClr val="accent1">
                <a:tint val="44500"/>
                <a:satMod val="160000"/>
              </a:schemeClr>
            </a:gs>
            <a:gs pos="100000">
              <a:schemeClr val="accent1">
                <a:tint val="23500"/>
                <a:satMod val="160000"/>
              </a:schemeClr>
            </a:gs>
          </a:gsLst>
          <a:lin ang="5400000" scaled="0"/>
        </a:gradFill>
        <a:ln>
          <a:solidFill>
            <a:srgbClr val="92D050"/>
          </a:solidFill>
        </a:ln>
      </dgm:spPr>
      <dgm:t>
        <a:bodyPr/>
        <a:lstStyle/>
        <a:p>
          <a:r>
            <a:rPr lang="ru-RU" sz="1600" b="1" dirty="0" smtClean="0"/>
            <a:t>Обида</a:t>
          </a:r>
          <a:endParaRPr lang="ru-RU" sz="1600" b="1" dirty="0"/>
        </a:p>
      </dgm:t>
    </dgm:pt>
    <dgm:pt modelId="{63E12825-1B04-42C4-B479-8381B5D4B83F}" type="parTrans" cxnId="{DF4E5DC6-95B5-4501-AB68-AF941283E59B}">
      <dgm:prSet/>
      <dgm:spPr/>
      <dgm:t>
        <a:bodyPr/>
        <a:lstStyle/>
        <a:p>
          <a:endParaRPr lang="ru-RU"/>
        </a:p>
      </dgm:t>
    </dgm:pt>
    <dgm:pt modelId="{AC7676FC-EED7-48A1-A241-8817A2D723A1}" type="sibTrans" cxnId="{DF4E5DC6-95B5-4501-AB68-AF941283E59B}">
      <dgm:prSet/>
      <dgm:spPr/>
      <dgm:t>
        <a:bodyPr/>
        <a:lstStyle/>
        <a:p>
          <a:endParaRPr lang="ru-RU"/>
        </a:p>
      </dgm:t>
    </dgm:pt>
    <dgm:pt modelId="{2EF1F510-3FFC-4715-A496-582E942CEF3F}">
      <dgm:prSet custT="1"/>
      <dgm:spPr>
        <a:gradFill rotWithShape="0">
          <a:gsLst>
            <a:gs pos="0">
              <a:srgbClr val="0070C0"/>
            </a:gs>
            <a:gs pos="50000">
              <a:schemeClr val="accent1">
                <a:tint val="44500"/>
                <a:satMod val="160000"/>
              </a:schemeClr>
            </a:gs>
            <a:gs pos="100000">
              <a:schemeClr val="accent1">
                <a:tint val="23500"/>
                <a:satMod val="160000"/>
              </a:schemeClr>
            </a:gs>
          </a:gsLst>
          <a:lin ang="5400000" scaled="0"/>
        </a:gradFill>
        <a:ln>
          <a:solidFill>
            <a:srgbClr val="92D050"/>
          </a:solidFill>
        </a:ln>
      </dgm:spPr>
      <dgm:t>
        <a:bodyPr/>
        <a:lstStyle/>
        <a:p>
          <a:r>
            <a:rPr lang="ru-RU" sz="1600" b="1" dirty="0" smtClean="0"/>
            <a:t>Подозрительность</a:t>
          </a:r>
          <a:endParaRPr lang="ru-RU" sz="1600" b="1" dirty="0"/>
        </a:p>
      </dgm:t>
    </dgm:pt>
    <dgm:pt modelId="{6B1EEDB1-8A09-44B4-82AC-172C5ED42EC1}" type="parTrans" cxnId="{2BE3B1D4-39CB-48D8-A15C-966885A961C4}">
      <dgm:prSet/>
      <dgm:spPr/>
      <dgm:t>
        <a:bodyPr/>
        <a:lstStyle/>
        <a:p>
          <a:endParaRPr lang="ru-RU"/>
        </a:p>
      </dgm:t>
    </dgm:pt>
    <dgm:pt modelId="{A1A77F1F-913D-4F51-94F4-04D5CB52A38C}" type="sibTrans" cxnId="{2BE3B1D4-39CB-48D8-A15C-966885A961C4}">
      <dgm:prSet/>
      <dgm:spPr/>
      <dgm:t>
        <a:bodyPr/>
        <a:lstStyle/>
        <a:p>
          <a:endParaRPr lang="ru-RU"/>
        </a:p>
      </dgm:t>
    </dgm:pt>
    <dgm:pt modelId="{2E3A9A0C-4CA5-4B92-B6FF-53BF1ABB5CE2}" type="pres">
      <dgm:prSet presAssocID="{7F23D784-CF60-45F4-B0C3-C3E4DB146D74}" presName="hierChild1" presStyleCnt="0">
        <dgm:presLayoutVars>
          <dgm:chPref val="1"/>
          <dgm:dir/>
          <dgm:animOne val="branch"/>
          <dgm:animLvl val="lvl"/>
          <dgm:resizeHandles/>
        </dgm:presLayoutVars>
      </dgm:prSet>
      <dgm:spPr/>
      <dgm:t>
        <a:bodyPr/>
        <a:lstStyle/>
        <a:p>
          <a:endParaRPr lang="ru-RU"/>
        </a:p>
      </dgm:t>
    </dgm:pt>
    <dgm:pt modelId="{F488842A-220F-4966-A888-29C95FFD02E9}" type="pres">
      <dgm:prSet presAssocID="{919C7229-1E1E-40C9-AB80-94E9029D9C49}" presName="hierRoot1" presStyleCnt="0"/>
      <dgm:spPr/>
    </dgm:pt>
    <dgm:pt modelId="{466E84DE-513A-4CD8-8021-0AAB06F43FA0}" type="pres">
      <dgm:prSet presAssocID="{919C7229-1E1E-40C9-AB80-94E9029D9C49}" presName="composite" presStyleCnt="0"/>
      <dgm:spPr/>
    </dgm:pt>
    <dgm:pt modelId="{37D44754-242F-499B-8E57-723146CEF916}" type="pres">
      <dgm:prSet presAssocID="{919C7229-1E1E-40C9-AB80-94E9029D9C49}" presName="background" presStyleLbl="node0" presStyleIdx="0" presStyleCnt="1"/>
      <dgm:spPr>
        <a:solidFill>
          <a:schemeClr val="accent6">
            <a:lumMod val="75000"/>
          </a:schemeClr>
        </a:solidFill>
      </dgm:spPr>
    </dgm:pt>
    <dgm:pt modelId="{5F4E97C0-61B4-4E1A-80ED-865EE12F6330}" type="pres">
      <dgm:prSet presAssocID="{919C7229-1E1E-40C9-AB80-94E9029D9C49}" presName="text" presStyleLbl="fgAcc0" presStyleIdx="0" presStyleCnt="1" custScaleX="128147" custScaleY="147261" custLinFactNeighborX="1420" custLinFactNeighborY="-1269">
        <dgm:presLayoutVars>
          <dgm:chPref val="3"/>
        </dgm:presLayoutVars>
      </dgm:prSet>
      <dgm:spPr/>
      <dgm:t>
        <a:bodyPr/>
        <a:lstStyle/>
        <a:p>
          <a:endParaRPr lang="ru-RU"/>
        </a:p>
      </dgm:t>
    </dgm:pt>
    <dgm:pt modelId="{D203B528-0EB1-419F-B743-DC7E0003C87B}" type="pres">
      <dgm:prSet presAssocID="{919C7229-1E1E-40C9-AB80-94E9029D9C49}" presName="hierChild2" presStyleCnt="0"/>
      <dgm:spPr/>
    </dgm:pt>
    <dgm:pt modelId="{ED221E32-8F16-4655-B089-074647D49F79}" type="pres">
      <dgm:prSet presAssocID="{DB6E9CEC-72D2-40C4-B8BE-2BA7AAEB900E}" presName="Name10" presStyleLbl="parChTrans1D2" presStyleIdx="0" presStyleCnt="4"/>
      <dgm:spPr/>
      <dgm:t>
        <a:bodyPr/>
        <a:lstStyle/>
        <a:p>
          <a:endParaRPr lang="ru-RU"/>
        </a:p>
      </dgm:t>
    </dgm:pt>
    <dgm:pt modelId="{7A178A22-99D7-4344-BA11-D9A8FDC4FFD5}" type="pres">
      <dgm:prSet presAssocID="{FD4775C8-8AE7-4EF4-8BC3-B959A5CE67B3}" presName="hierRoot2" presStyleCnt="0"/>
      <dgm:spPr/>
    </dgm:pt>
    <dgm:pt modelId="{E6708C5B-D24A-4B4B-9F56-A90E087145E4}" type="pres">
      <dgm:prSet presAssocID="{FD4775C8-8AE7-4EF4-8BC3-B959A5CE67B3}" presName="composite2" presStyleCnt="0"/>
      <dgm:spPr/>
    </dgm:pt>
    <dgm:pt modelId="{DDE546E0-7B28-48A3-9F28-6FE9D48A84F2}" type="pres">
      <dgm:prSet presAssocID="{FD4775C8-8AE7-4EF4-8BC3-B959A5CE67B3}" presName="background2" presStyleLbl="node2" presStyleIdx="0" presStyleCnt="4"/>
      <dgm:spPr/>
    </dgm:pt>
    <dgm:pt modelId="{37022683-BB4A-4D4D-98FC-7538B09EAB8B}" type="pres">
      <dgm:prSet presAssocID="{FD4775C8-8AE7-4EF4-8BC3-B959A5CE67B3}" presName="text2" presStyleLbl="fgAcc2" presStyleIdx="0" presStyleCnt="4">
        <dgm:presLayoutVars>
          <dgm:chPref val="3"/>
        </dgm:presLayoutVars>
      </dgm:prSet>
      <dgm:spPr/>
      <dgm:t>
        <a:bodyPr/>
        <a:lstStyle/>
        <a:p>
          <a:endParaRPr lang="ru-RU"/>
        </a:p>
      </dgm:t>
    </dgm:pt>
    <dgm:pt modelId="{B5010ED5-F835-4418-A5BC-D12DED91AA05}" type="pres">
      <dgm:prSet presAssocID="{FD4775C8-8AE7-4EF4-8BC3-B959A5CE67B3}" presName="hierChild3" presStyleCnt="0"/>
      <dgm:spPr/>
    </dgm:pt>
    <dgm:pt modelId="{E0549B2A-8395-46C9-8F77-45D3C095B953}" type="pres">
      <dgm:prSet presAssocID="{3AD8F2CF-8CF5-4866-BBEA-DF12F32C3786}" presName="Name17" presStyleLbl="parChTrans1D3" presStyleIdx="0" presStyleCnt="4"/>
      <dgm:spPr/>
      <dgm:t>
        <a:bodyPr/>
        <a:lstStyle/>
        <a:p>
          <a:endParaRPr lang="ru-RU"/>
        </a:p>
      </dgm:t>
    </dgm:pt>
    <dgm:pt modelId="{D81C7462-7FDE-4603-81C0-F6529854F2B8}" type="pres">
      <dgm:prSet presAssocID="{65B2DECB-F359-4DF0-A174-DE64455FF1B4}" presName="hierRoot3" presStyleCnt="0"/>
      <dgm:spPr/>
    </dgm:pt>
    <dgm:pt modelId="{E70AC074-62F1-41C6-BC2E-E1905B125BD0}" type="pres">
      <dgm:prSet presAssocID="{65B2DECB-F359-4DF0-A174-DE64455FF1B4}" presName="composite3" presStyleCnt="0"/>
      <dgm:spPr/>
    </dgm:pt>
    <dgm:pt modelId="{00F8F42E-E146-4FB7-8168-643503CEA1E9}" type="pres">
      <dgm:prSet presAssocID="{65B2DECB-F359-4DF0-A174-DE64455FF1B4}" presName="background3" presStyleLbl="node3" presStyleIdx="0" presStyleCnt="4"/>
      <dgm:spPr>
        <a:solidFill>
          <a:srgbClr val="F8B714"/>
        </a:solidFill>
      </dgm:spPr>
    </dgm:pt>
    <dgm:pt modelId="{A49427F7-2783-40C2-81A8-7B4B66C86D9F}" type="pres">
      <dgm:prSet presAssocID="{65B2DECB-F359-4DF0-A174-DE64455FF1B4}" presName="text3" presStyleLbl="fgAcc3" presStyleIdx="0" presStyleCnt="4" custLinFactNeighborX="-3008" custLinFactNeighborY="-1871">
        <dgm:presLayoutVars>
          <dgm:chPref val="3"/>
        </dgm:presLayoutVars>
      </dgm:prSet>
      <dgm:spPr/>
      <dgm:t>
        <a:bodyPr/>
        <a:lstStyle/>
        <a:p>
          <a:endParaRPr lang="ru-RU"/>
        </a:p>
      </dgm:t>
    </dgm:pt>
    <dgm:pt modelId="{8B1214CA-E2AF-4E56-BBDE-947BDC649E20}" type="pres">
      <dgm:prSet presAssocID="{65B2DECB-F359-4DF0-A174-DE64455FF1B4}" presName="hierChild4" presStyleCnt="0"/>
      <dgm:spPr/>
    </dgm:pt>
    <dgm:pt modelId="{13882BDC-E7C3-48B2-8AF8-28556E7D235A}" type="pres">
      <dgm:prSet presAssocID="{FB76A3A8-6E4F-4AA9-8FB2-C071EE01A737}" presName="Name17" presStyleLbl="parChTrans1D3" presStyleIdx="1" presStyleCnt="4"/>
      <dgm:spPr/>
      <dgm:t>
        <a:bodyPr/>
        <a:lstStyle/>
        <a:p>
          <a:endParaRPr lang="ru-RU"/>
        </a:p>
      </dgm:t>
    </dgm:pt>
    <dgm:pt modelId="{1DD74019-70A0-46F8-AFB4-3FF6970A235C}" type="pres">
      <dgm:prSet presAssocID="{745C94BF-7461-46FB-AF8E-559FB36B0BC7}" presName="hierRoot3" presStyleCnt="0"/>
      <dgm:spPr/>
    </dgm:pt>
    <dgm:pt modelId="{9C2BA887-2601-4564-BEA5-1D9E3558AD2D}" type="pres">
      <dgm:prSet presAssocID="{745C94BF-7461-46FB-AF8E-559FB36B0BC7}" presName="composite3" presStyleCnt="0"/>
      <dgm:spPr/>
    </dgm:pt>
    <dgm:pt modelId="{43B54929-51A6-4E73-A709-5454E7FF6DBB}" type="pres">
      <dgm:prSet presAssocID="{745C94BF-7461-46FB-AF8E-559FB36B0BC7}" presName="background3" presStyleLbl="node3" presStyleIdx="1" presStyleCnt="4"/>
      <dgm:spPr>
        <a:solidFill>
          <a:srgbClr val="F8B714"/>
        </a:solidFill>
      </dgm:spPr>
    </dgm:pt>
    <dgm:pt modelId="{9D2CD2D2-54E2-46D5-A4FB-1F645A6E4067}" type="pres">
      <dgm:prSet presAssocID="{745C94BF-7461-46FB-AF8E-559FB36B0BC7}" presName="text3" presStyleLbl="fgAcc3" presStyleIdx="1" presStyleCnt="4">
        <dgm:presLayoutVars>
          <dgm:chPref val="3"/>
        </dgm:presLayoutVars>
      </dgm:prSet>
      <dgm:spPr/>
      <dgm:t>
        <a:bodyPr/>
        <a:lstStyle/>
        <a:p>
          <a:endParaRPr lang="ru-RU"/>
        </a:p>
      </dgm:t>
    </dgm:pt>
    <dgm:pt modelId="{46520C6F-A6B1-48F9-8C9E-24180E49BD4F}" type="pres">
      <dgm:prSet presAssocID="{745C94BF-7461-46FB-AF8E-559FB36B0BC7}" presName="hierChild4" presStyleCnt="0"/>
      <dgm:spPr/>
    </dgm:pt>
    <dgm:pt modelId="{A45C9D32-F7A7-4538-A16C-42A769D2748B}" type="pres">
      <dgm:prSet presAssocID="{60DE1194-9E21-4C24-835C-247633B236F3}" presName="Name10" presStyleLbl="parChTrans1D2" presStyleIdx="1" presStyleCnt="4"/>
      <dgm:spPr/>
      <dgm:t>
        <a:bodyPr/>
        <a:lstStyle/>
        <a:p>
          <a:endParaRPr lang="ru-RU"/>
        </a:p>
      </dgm:t>
    </dgm:pt>
    <dgm:pt modelId="{AFF73B41-FE29-4701-A4B3-C932672A4A57}" type="pres">
      <dgm:prSet presAssocID="{C1035234-ECAC-48CA-BB6E-38D046001844}" presName="hierRoot2" presStyleCnt="0"/>
      <dgm:spPr/>
    </dgm:pt>
    <dgm:pt modelId="{3CEF772B-9A8F-43C3-8E4B-5BD57B0D5660}" type="pres">
      <dgm:prSet presAssocID="{C1035234-ECAC-48CA-BB6E-38D046001844}" presName="composite2" presStyleCnt="0"/>
      <dgm:spPr/>
    </dgm:pt>
    <dgm:pt modelId="{75208111-0CFD-4DCF-A533-76504BE1470D}" type="pres">
      <dgm:prSet presAssocID="{C1035234-ECAC-48CA-BB6E-38D046001844}" presName="background2" presStyleLbl="node2" presStyleIdx="1" presStyleCnt="4"/>
      <dgm:spPr/>
    </dgm:pt>
    <dgm:pt modelId="{7433C8A2-EE95-4B77-B2FB-B9EC72A280F8}" type="pres">
      <dgm:prSet presAssocID="{C1035234-ECAC-48CA-BB6E-38D046001844}" presName="text2" presStyleLbl="fgAcc2" presStyleIdx="1" presStyleCnt="4">
        <dgm:presLayoutVars>
          <dgm:chPref val="3"/>
        </dgm:presLayoutVars>
      </dgm:prSet>
      <dgm:spPr/>
      <dgm:t>
        <a:bodyPr/>
        <a:lstStyle/>
        <a:p>
          <a:endParaRPr lang="ru-RU"/>
        </a:p>
      </dgm:t>
    </dgm:pt>
    <dgm:pt modelId="{87FC36B9-F6D0-44CF-9EEF-13F33D7AA847}" type="pres">
      <dgm:prSet presAssocID="{C1035234-ECAC-48CA-BB6E-38D046001844}" presName="hierChild3" presStyleCnt="0"/>
      <dgm:spPr/>
    </dgm:pt>
    <dgm:pt modelId="{E619EB72-C817-4F98-B5B3-C55EF810A533}" type="pres">
      <dgm:prSet presAssocID="{442FB318-3817-47D4-B0E7-33824FB860B6}" presName="Name10" presStyleLbl="parChTrans1D2" presStyleIdx="2" presStyleCnt="4"/>
      <dgm:spPr/>
      <dgm:t>
        <a:bodyPr/>
        <a:lstStyle/>
        <a:p>
          <a:endParaRPr lang="ru-RU"/>
        </a:p>
      </dgm:t>
    </dgm:pt>
    <dgm:pt modelId="{BE97EA7C-BE05-497F-993B-2B0D9F92F376}" type="pres">
      <dgm:prSet presAssocID="{FC088FC5-922D-4BCF-A4F2-B78B2818ED7D}" presName="hierRoot2" presStyleCnt="0"/>
      <dgm:spPr/>
    </dgm:pt>
    <dgm:pt modelId="{E017EC09-7D27-448F-A534-CDE9831D2C48}" type="pres">
      <dgm:prSet presAssocID="{FC088FC5-922D-4BCF-A4F2-B78B2818ED7D}" presName="composite2" presStyleCnt="0"/>
      <dgm:spPr/>
    </dgm:pt>
    <dgm:pt modelId="{3CE53558-C9F1-4DF9-9193-E67D364F7CA3}" type="pres">
      <dgm:prSet presAssocID="{FC088FC5-922D-4BCF-A4F2-B78B2818ED7D}" presName="background2" presStyleLbl="node2" presStyleIdx="2" presStyleCnt="4"/>
      <dgm:spPr/>
    </dgm:pt>
    <dgm:pt modelId="{508C794C-DB1C-4D0C-96D0-23442EAB02AA}" type="pres">
      <dgm:prSet presAssocID="{FC088FC5-922D-4BCF-A4F2-B78B2818ED7D}" presName="text2" presStyleLbl="fgAcc2" presStyleIdx="2" presStyleCnt="4">
        <dgm:presLayoutVars>
          <dgm:chPref val="3"/>
        </dgm:presLayoutVars>
      </dgm:prSet>
      <dgm:spPr/>
      <dgm:t>
        <a:bodyPr/>
        <a:lstStyle/>
        <a:p>
          <a:endParaRPr lang="ru-RU"/>
        </a:p>
      </dgm:t>
    </dgm:pt>
    <dgm:pt modelId="{B709005C-9D3A-459A-80F9-B0EA9061A19A}" type="pres">
      <dgm:prSet presAssocID="{FC088FC5-922D-4BCF-A4F2-B78B2818ED7D}" presName="hierChild3" presStyleCnt="0"/>
      <dgm:spPr/>
    </dgm:pt>
    <dgm:pt modelId="{62280843-ABC3-4C2C-9697-51656743FCE3}" type="pres">
      <dgm:prSet presAssocID="{05072494-DC24-497E-A782-9510D09BE556}" presName="Name10" presStyleLbl="parChTrans1D2" presStyleIdx="3" presStyleCnt="4"/>
      <dgm:spPr/>
      <dgm:t>
        <a:bodyPr/>
        <a:lstStyle/>
        <a:p>
          <a:endParaRPr lang="ru-RU"/>
        </a:p>
      </dgm:t>
    </dgm:pt>
    <dgm:pt modelId="{566624AE-8BDC-498A-ACF9-4EFDCE8DA324}" type="pres">
      <dgm:prSet presAssocID="{BBAAB4D7-9B68-4740-B7DB-7B79E1169B7D}" presName="hierRoot2" presStyleCnt="0"/>
      <dgm:spPr/>
    </dgm:pt>
    <dgm:pt modelId="{DA4BBE92-5538-46A1-84A4-1AC45097BF9D}" type="pres">
      <dgm:prSet presAssocID="{BBAAB4D7-9B68-4740-B7DB-7B79E1169B7D}" presName="composite2" presStyleCnt="0"/>
      <dgm:spPr/>
    </dgm:pt>
    <dgm:pt modelId="{A4D3F26F-FF9D-4B20-B8D5-63F974E6A6DD}" type="pres">
      <dgm:prSet presAssocID="{BBAAB4D7-9B68-4740-B7DB-7B79E1169B7D}" presName="background2" presStyleLbl="node2" presStyleIdx="3" presStyleCnt="4"/>
      <dgm:spPr/>
    </dgm:pt>
    <dgm:pt modelId="{48A901FF-B43B-44AA-8780-A80C6609A49C}" type="pres">
      <dgm:prSet presAssocID="{BBAAB4D7-9B68-4740-B7DB-7B79E1169B7D}" presName="text2" presStyleLbl="fgAcc2" presStyleIdx="3" presStyleCnt="4" custScaleX="123593" custLinFactNeighborX="306" custLinFactNeighborY="-3299">
        <dgm:presLayoutVars>
          <dgm:chPref val="3"/>
        </dgm:presLayoutVars>
      </dgm:prSet>
      <dgm:spPr/>
      <dgm:t>
        <a:bodyPr/>
        <a:lstStyle/>
        <a:p>
          <a:endParaRPr lang="ru-RU"/>
        </a:p>
      </dgm:t>
    </dgm:pt>
    <dgm:pt modelId="{A344204E-0A65-472F-816C-641E189C9C21}" type="pres">
      <dgm:prSet presAssocID="{BBAAB4D7-9B68-4740-B7DB-7B79E1169B7D}" presName="hierChild3" presStyleCnt="0"/>
      <dgm:spPr/>
    </dgm:pt>
    <dgm:pt modelId="{A3DAB622-02F5-4CE7-9C89-1959A5D637F7}" type="pres">
      <dgm:prSet presAssocID="{63E12825-1B04-42C4-B479-8381B5D4B83F}" presName="Name17" presStyleLbl="parChTrans1D3" presStyleIdx="2" presStyleCnt="4"/>
      <dgm:spPr/>
      <dgm:t>
        <a:bodyPr/>
        <a:lstStyle/>
        <a:p>
          <a:endParaRPr lang="ru-RU"/>
        </a:p>
      </dgm:t>
    </dgm:pt>
    <dgm:pt modelId="{790B05B1-10A1-40A7-8D60-43E33FE3627D}" type="pres">
      <dgm:prSet presAssocID="{35AB81BA-6307-4157-A73D-479D46EAA830}" presName="hierRoot3" presStyleCnt="0"/>
      <dgm:spPr/>
    </dgm:pt>
    <dgm:pt modelId="{F004A388-D550-4F87-9530-58C7A6CDFDA4}" type="pres">
      <dgm:prSet presAssocID="{35AB81BA-6307-4157-A73D-479D46EAA830}" presName="composite3" presStyleCnt="0"/>
      <dgm:spPr/>
    </dgm:pt>
    <dgm:pt modelId="{55090287-8967-4ECD-88C3-976AF141338F}" type="pres">
      <dgm:prSet presAssocID="{35AB81BA-6307-4157-A73D-479D46EAA830}" presName="background3" presStyleLbl="node3" presStyleIdx="2" presStyleCnt="4"/>
      <dgm:spPr>
        <a:solidFill>
          <a:srgbClr val="F8B714"/>
        </a:solidFill>
      </dgm:spPr>
    </dgm:pt>
    <dgm:pt modelId="{304BDF71-0724-4974-9C53-83A211DC1647}" type="pres">
      <dgm:prSet presAssocID="{35AB81BA-6307-4157-A73D-479D46EAA830}" presName="text3" presStyleLbl="fgAcc3" presStyleIdx="2" presStyleCnt="4">
        <dgm:presLayoutVars>
          <dgm:chPref val="3"/>
        </dgm:presLayoutVars>
      </dgm:prSet>
      <dgm:spPr/>
      <dgm:t>
        <a:bodyPr/>
        <a:lstStyle/>
        <a:p>
          <a:endParaRPr lang="ru-RU"/>
        </a:p>
      </dgm:t>
    </dgm:pt>
    <dgm:pt modelId="{AC1387E5-1B1D-419E-9387-F076F0E96018}" type="pres">
      <dgm:prSet presAssocID="{35AB81BA-6307-4157-A73D-479D46EAA830}" presName="hierChild4" presStyleCnt="0"/>
      <dgm:spPr/>
    </dgm:pt>
    <dgm:pt modelId="{A1356286-B6AA-4749-B5F6-EA4285132A75}" type="pres">
      <dgm:prSet presAssocID="{6B1EEDB1-8A09-44B4-82AC-172C5ED42EC1}" presName="Name17" presStyleLbl="parChTrans1D3" presStyleIdx="3" presStyleCnt="4"/>
      <dgm:spPr/>
      <dgm:t>
        <a:bodyPr/>
        <a:lstStyle/>
        <a:p>
          <a:endParaRPr lang="ru-RU"/>
        </a:p>
      </dgm:t>
    </dgm:pt>
    <dgm:pt modelId="{E065E052-18EF-4A9F-A473-277583E0000A}" type="pres">
      <dgm:prSet presAssocID="{2EF1F510-3FFC-4715-A496-582E942CEF3F}" presName="hierRoot3" presStyleCnt="0"/>
      <dgm:spPr/>
    </dgm:pt>
    <dgm:pt modelId="{FB88FFBF-7001-4528-874E-1AA027D2EEFF}" type="pres">
      <dgm:prSet presAssocID="{2EF1F510-3FFC-4715-A496-582E942CEF3F}" presName="composite3" presStyleCnt="0"/>
      <dgm:spPr/>
    </dgm:pt>
    <dgm:pt modelId="{0E314132-196D-46D0-9A25-857469851535}" type="pres">
      <dgm:prSet presAssocID="{2EF1F510-3FFC-4715-A496-582E942CEF3F}" presName="background3" presStyleLbl="node3" presStyleIdx="3" presStyleCnt="4"/>
      <dgm:spPr>
        <a:solidFill>
          <a:srgbClr val="F8B714"/>
        </a:solidFill>
      </dgm:spPr>
    </dgm:pt>
    <dgm:pt modelId="{90B376FE-B3EB-415E-9CEE-67DD5BDA539E}" type="pres">
      <dgm:prSet presAssocID="{2EF1F510-3FFC-4715-A496-582E942CEF3F}" presName="text3" presStyleLbl="fgAcc3" presStyleIdx="3" presStyleCnt="4" custScaleX="130604">
        <dgm:presLayoutVars>
          <dgm:chPref val="3"/>
        </dgm:presLayoutVars>
      </dgm:prSet>
      <dgm:spPr/>
      <dgm:t>
        <a:bodyPr/>
        <a:lstStyle/>
        <a:p>
          <a:endParaRPr lang="ru-RU"/>
        </a:p>
      </dgm:t>
    </dgm:pt>
    <dgm:pt modelId="{7E5A1813-88D0-4026-AEF9-8DA5FE8C1BFF}" type="pres">
      <dgm:prSet presAssocID="{2EF1F510-3FFC-4715-A496-582E942CEF3F}" presName="hierChild4" presStyleCnt="0"/>
      <dgm:spPr/>
    </dgm:pt>
  </dgm:ptLst>
  <dgm:cxnLst>
    <dgm:cxn modelId="{F05CEAE3-F487-40CD-A0C8-AB9DCD8D6229}" type="presOf" srcId="{FD4775C8-8AE7-4EF4-8BC3-B959A5CE67B3}" destId="{37022683-BB4A-4D4D-98FC-7538B09EAB8B}" srcOrd="0" destOrd="0" presId="urn:microsoft.com/office/officeart/2005/8/layout/hierarchy1"/>
    <dgm:cxn modelId="{4C26E4A2-32D5-407D-86FD-47AF04014804}" type="presOf" srcId="{6B1EEDB1-8A09-44B4-82AC-172C5ED42EC1}" destId="{A1356286-B6AA-4749-B5F6-EA4285132A75}" srcOrd="0" destOrd="0" presId="urn:microsoft.com/office/officeart/2005/8/layout/hierarchy1"/>
    <dgm:cxn modelId="{5C95108B-0FB2-464F-B246-F7CB0C95B285}" type="presOf" srcId="{60DE1194-9E21-4C24-835C-247633B236F3}" destId="{A45C9D32-F7A7-4538-A16C-42A769D2748B}" srcOrd="0" destOrd="0" presId="urn:microsoft.com/office/officeart/2005/8/layout/hierarchy1"/>
    <dgm:cxn modelId="{442D53D6-9D2B-4274-814A-B0B6AB9A8C83}" srcId="{919C7229-1E1E-40C9-AB80-94E9029D9C49}" destId="{FC088FC5-922D-4BCF-A4F2-B78B2818ED7D}" srcOrd="2" destOrd="0" parTransId="{442FB318-3817-47D4-B0E7-33824FB860B6}" sibTransId="{91078677-C439-4249-BC47-9A18B68403A6}"/>
    <dgm:cxn modelId="{35699B7C-AAF7-4D5D-806F-F56A74A86FA5}" type="presOf" srcId="{919C7229-1E1E-40C9-AB80-94E9029D9C49}" destId="{5F4E97C0-61B4-4E1A-80ED-865EE12F6330}" srcOrd="0" destOrd="0" presId="urn:microsoft.com/office/officeart/2005/8/layout/hierarchy1"/>
    <dgm:cxn modelId="{50EF64B3-6C30-46A5-9A1F-8559B7C9A1F2}" srcId="{919C7229-1E1E-40C9-AB80-94E9029D9C49}" destId="{FD4775C8-8AE7-4EF4-8BC3-B959A5CE67B3}" srcOrd="0" destOrd="0" parTransId="{DB6E9CEC-72D2-40C4-B8BE-2BA7AAEB900E}" sibTransId="{35ACE7D7-C0C6-4D31-B63F-9FAF7F98F6CB}"/>
    <dgm:cxn modelId="{2BAFA2B8-0C30-4656-8CA6-0BA2F8EE4ED5}" type="presOf" srcId="{2EF1F510-3FFC-4715-A496-582E942CEF3F}" destId="{90B376FE-B3EB-415E-9CEE-67DD5BDA539E}" srcOrd="0" destOrd="0" presId="urn:microsoft.com/office/officeart/2005/8/layout/hierarchy1"/>
    <dgm:cxn modelId="{3817553D-9001-4260-8E3B-57C006DBDFE8}" type="presOf" srcId="{442FB318-3817-47D4-B0E7-33824FB860B6}" destId="{E619EB72-C817-4F98-B5B3-C55EF810A533}" srcOrd="0" destOrd="0" presId="urn:microsoft.com/office/officeart/2005/8/layout/hierarchy1"/>
    <dgm:cxn modelId="{F876C715-5EE1-4DF7-904C-D37BB9DA9AFD}" type="presOf" srcId="{7F23D784-CF60-45F4-B0C3-C3E4DB146D74}" destId="{2E3A9A0C-4CA5-4B92-B6FF-53BF1ABB5CE2}" srcOrd="0" destOrd="0" presId="urn:microsoft.com/office/officeart/2005/8/layout/hierarchy1"/>
    <dgm:cxn modelId="{08138415-A465-49F2-B1F9-4795127DB288}" type="presOf" srcId="{FB76A3A8-6E4F-4AA9-8FB2-C071EE01A737}" destId="{13882BDC-E7C3-48B2-8AF8-28556E7D235A}" srcOrd="0" destOrd="0" presId="urn:microsoft.com/office/officeart/2005/8/layout/hierarchy1"/>
    <dgm:cxn modelId="{0F0020C1-4295-41B4-B60E-865C0F839A35}" srcId="{FD4775C8-8AE7-4EF4-8BC3-B959A5CE67B3}" destId="{745C94BF-7461-46FB-AF8E-559FB36B0BC7}" srcOrd="1" destOrd="0" parTransId="{FB76A3A8-6E4F-4AA9-8FB2-C071EE01A737}" sibTransId="{60D6D839-2E5B-4C8E-AEE3-B2B72C2E6D83}"/>
    <dgm:cxn modelId="{477F213F-376B-4458-B1AF-415FB0DE5AD8}" type="presOf" srcId="{63E12825-1B04-42C4-B479-8381B5D4B83F}" destId="{A3DAB622-02F5-4CE7-9C89-1959A5D637F7}" srcOrd="0" destOrd="0" presId="urn:microsoft.com/office/officeart/2005/8/layout/hierarchy1"/>
    <dgm:cxn modelId="{31971781-DDFD-49DA-9686-67539EB3CCDB}" srcId="{919C7229-1E1E-40C9-AB80-94E9029D9C49}" destId="{C1035234-ECAC-48CA-BB6E-38D046001844}" srcOrd="1" destOrd="0" parTransId="{60DE1194-9E21-4C24-835C-247633B236F3}" sibTransId="{7625F596-A00B-4E17-A659-F353DB6E72F4}"/>
    <dgm:cxn modelId="{BE9845ED-45E0-4F9D-BFA2-14C742B8CDCC}" type="presOf" srcId="{65B2DECB-F359-4DF0-A174-DE64455FF1B4}" destId="{A49427F7-2783-40C2-81A8-7B4B66C86D9F}" srcOrd="0" destOrd="0" presId="urn:microsoft.com/office/officeart/2005/8/layout/hierarchy1"/>
    <dgm:cxn modelId="{C74D617E-755C-4D26-A049-4C063C4FFC41}" srcId="{7F23D784-CF60-45F4-B0C3-C3E4DB146D74}" destId="{919C7229-1E1E-40C9-AB80-94E9029D9C49}" srcOrd="0" destOrd="0" parTransId="{CFB81010-9C2B-4B09-946C-4799E94D6B09}" sibTransId="{00E925F1-DEAB-41F6-8381-967671A5609C}"/>
    <dgm:cxn modelId="{C732750E-DFA3-402B-98A6-D21A865B05A3}" srcId="{919C7229-1E1E-40C9-AB80-94E9029D9C49}" destId="{BBAAB4D7-9B68-4740-B7DB-7B79E1169B7D}" srcOrd="3" destOrd="0" parTransId="{05072494-DC24-497E-A782-9510D09BE556}" sibTransId="{D4C5D2AF-7B20-4B4C-81E3-755A1ED3CC6B}"/>
    <dgm:cxn modelId="{E0670393-2AC8-478A-B3C9-AB8B8C64B825}" srcId="{FD4775C8-8AE7-4EF4-8BC3-B959A5CE67B3}" destId="{65B2DECB-F359-4DF0-A174-DE64455FF1B4}" srcOrd="0" destOrd="0" parTransId="{3AD8F2CF-8CF5-4866-BBEA-DF12F32C3786}" sibTransId="{BDE7F593-A837-4CD3-9DA4-97F951B4EAB1}"/>
    <dgm:cxn modelId="{8CC01B7A-FD10-429B-B1BF-236D79056C8E}" type="presOf" srcId="{05072494-DC24-497E-A782-9510D09BE556}" destId="{62280843-ABC3-4C2C-9697-51656743FCE3}" srcOrd="0" destOrd="0" presId="urn:microsoft.com/office/officeart/2005/8/layout/hierarchy1"/>
    <dgm:cxn modelId="{9547A550-E3A1-4CAF-B00C-776385543745}" type="presOf" srcId="{745C94BF-7461-46FB-AF8E-559FB36B0BC7}" destId="{9D2CD2D2-54E2-46D5-A4FB-1F645A6E4067}" srcOrd="0" destOrd="0" presId="urn:microsoft.com/office/officeart/2005/8/layout/hierarchy1"/>
    <dgm:cxn modelId="{4F1C58D0-9279-415E-99F3-A5887BF6635B}" type="presOf" srcId="{C1035234-ECAC-48CA-BB6E-38D046001844}" destId="{7433C8A2-EE95-4B77-B2FB-B9EC72A280F8}" srcOrd="0" destOrd="0" presId="urn:microsoft.com/office/officeart/2005/8/layout/hierarchy1"/>
    <dgm:cxn modelId="{09E4C32F-170D-4305-9A1B-20430BEC2196}" type="presOf" srcId="{BBAAB4D7-9B68-4740-B7DB-7B79E1169B7D}" destId="{48A901FF-B43B-44AA-8780-A80C6609A49C}" srcOrd="0" destOrd="0" presId="urn:microsoft.com/office/officeart/2005/8/layout/hierarchy1"/>
    <dgm:cxn modelId="{1E037C7C-DC07-4D4C-818C-E626FD2672D7}" type="presOf" srcId="{FC088FC5-922D-4BCF-A4F2-B78B2818ED7D}" destId="{508C794C-DB1C-4D0C-96D0-23442EAB02AA}" srcOrd="0" destOrd="0" presId="urn:microsoft.com/office/officeart/2005/8/layout/hierarchy1"/>
    <dgm:cxn modelId="{DF4E5DC6-95B5-4501-AB68-AF941283E59B}" srcId="{BBAAB4D7-9B68-4740-B7DB-7B79E1169B7D}" destId="{35AB81BA-6307-4157-A73D-479D46EAA830}" srcOrd="0" destOrd="0" parTransId="{63E12825-1B04-42C4-B479-8381B5D4B83F}" sibTransId="{AC7676FC-EED7-48A1-A241-8817A2D723A1}"/>
    <dgm:cxn modelId="{95F4B98B-DCD1-4D18-9959-417C5F16B496}" type="presOf" srcId="{35AB81BA-6307-4157-A73D-479D46EAA830}" destId="{304BDF71-0724-4974-9C53-83A211DC1647}" srcOrd="0" destOrd="0" presId="urn:microsoft.com/office/officeart/2005/8/layout/hierarchy1"/>
    <dgm:cxn modelId="{2BE3B1D4-39CB-48D8-A15C-966885A961C4}" srcId="{BBAAB4D7-9B68-4740-B7DB-7B79E1169B7D}" destId="{2EF1F510-3FFC-4715-A496-582E942CEF3F}" srcOrd="1" destOrd="0" parTransId="{6B1EEDB1-8A09-44B4-82AC-172C5ED42EC1}" sibTransId="{A1A77F1F-913D-4F51-94F4-04D5CB52A38C}"/>
    <dgm:cxn modelId="{AAA063A9-9DA9-4574-80ED-D27AEE6A18BC}" type="presOf" srcId="{3AD8F2CF-8CF5-4866-BBEA-DF12F32C3786}" destId="{E0549B2A-8395-46C9-8F77-45D3C095B953}" srcOrd="0" destOrd="0" presId="urn:microsoft.com/office/officeart/2005/8/layout/hierarchy1"/>
    <dgm:cxn modelId="{F1049CE4-575F-4B9E-A664-98922F081C60}" type="presOf" srcId="{DB6E9CEC-72D2-40C4-B8BE-2BA7AAEB900E}" destId="{ED221E32-8F16-4655-B089-074647D49F79}" srcOrd="0" destOrd="0" presId="urn:microsoft.com/office/officeart/2005/8/layout/hierarchy1"/>
    <dgm:cxn modelId="{FD00F3C2-F508-4472-89E1-AEC31F4BD725}" type="presParOf" srcId="{2E3A9A0C-4CA5-4B92-B6FF-53BF1ABB5CE2}" destId="{F488842A-220F-4966-A888-29C95FFD02E9}" srcOrd="0" destOrd="0" presId="urn:microsoft.com/office/officeart/2005/8/layout/hierarchy1"/>
    <dgm:cxn modelId="{35F5F104-059D-44C0-991C-2EFF3AEF5BB4}" type="presParOf" srcId="{F488842A-220F-4966-A888-29C95FFD02E9}" destId="{466E84DE-513A-4CD8-8021-0AAB06F43FA0}" srcOrd="0" destOrd="0" presId="urn:microsoft.com/office/officeart/2005/8/layout/hierarchy1"/>
    <dgm:cxn modelId="{A18FAA93-A43F-4545-A06E-9A40465AE187}" type="presParOf" srcId="{466E84DE-513A-4CD8-8021-0AAB06F43FA0}" destId="{37D44754-242F-499B-8E57-723146CEF916}" srcOrd="0" destOrd="0" presId="urn:microsoft.com/office/officeart/2005/8/layout/hierarchy1"/>
    <dgm:cxn modelId="{8D23F788-53C4-40DB-A38A-8B7242D876F2}" type="presParOf" srcId="{466E84DE-513A-4CD8-8021-0AAB06F43FA0}" destId="{5F4E97C0-61B4-4E1A-80ED-865EE12F6330}" srcOrd="1" destOrd="0" presId="urn:microsoft.com/office/officeart/2005/8/layout/hierarchy1"/>
    <dgm:cxn modelId="{03ACAF29-D2E6-460B-8099-B22F0F4A33A4}" type="presParOf" srcId="{F488842A-220F-4966-A888-29C95FFD02E9}" destId="{D203B528-0EB1-419F-B743-DC7E0003C87B}" srcOrd="1" destOrd="0" presId="urn:microsoft.com/office/officeart/2005/8/layout/hierarchy1"/>
    <dgm:cxn modelId="{C96CE840-F2FF-4635-BCCB-8F00187F15C6}" type="presParOf" srcId="{D203B528-0EB1-419F-B743-DC7E0003C87B}" destId="{ED221E32-8F16-4655-B089-074647D49F79}" srcOrd="0" destOrd="0" presId="urn:microsoft.com/office/officeart/2005/8/layout/hierarchy1"/>
    <dgm:cxn modelId="{1642ECA9-B4B0-45BB-88C5-77D89338BBF0}" type="presParOf" srcId="{D203B528-0EB1-419F-B743-DC7E0003C87B}" destId="{7A178A22-99D7-4344-BA11-D9A8FDC4FFD5}" srcOrd="1" destOrd="0" presId="urn:microsoft.com/office/officeart/2005/8/layout/hierarchy1"/>
    <dgm:cxn modelId="{B2CD36E2-0F9A-4B10-8C4D-AF5A4C7565C7}" type="presParOf" srcId="{7A178A22-99D7-4344-BA11-D9A8FDC4FFD5}" destId="{E6708C5B-D24A-4B4B-9F56-A90E087145E4}" srcOrd="0" destOrd="0" presId="urn:microsoft.com/office/officeart/2005/8/layout/hierarchy1"/>
    <dgm:cxn modelId="{9792ED45-A2A8-4A66-9D3F-2245366B9266}" type="presParOf" srcId="{E6708C5B-D24A-4B4B-9F56-A90E087145E4}" destId="{DDE546E0-7B28-48A3-9F28-6FE9D48A84F2}" srcOrd="0" destOrd="0" presId="urn:microsoft.com/office/officeart/2005/8/layout/hierarchy1"/>
    <dgm:cxn modelId="{5B529CF3-9230-495E-9095-8DFAE5DAB1E4}" type="presParOf" srcId="{E6708C5B-D24A-4B4B-9F56-A90E087145E4}" destId="{37022683-BB4A-4D4D-98FC-7538B09EAB8B}" srcOrd="1" destOrd="0" presId="urn:microsoft.com/office/officeart/2005/8/layout/hierarchy1"/>
    <dgm:cxn modelId="{B08C6A2D-3535-4D70-9D38-0AD9780B56C3}" type="presParOf" srcId="{7A178A22-99D7-4344-BA11-D9A8FDC4FFD5}" destId="{B5010ED5-F835-4418-A5BC-D12DED91AA05}" srcOrd="1" destOrd="0" presId="urn:microsoft.com/office/officeart/2005/8/layout/hierarchy1"/>
    <dgm:cxn modelId="{5F880C75-80BC-45E5-A264-EEA38FDD877B}" type="presParOf" srcId="{B5010ED5-F835-4418-A5BC-D12DED91AA05}" destId="{E0549B2A-8395-46C9-8F77-45D3C095B953}" srcOrd="0" destOrd="0" presId="urn:microsoft.com/office/officeart/2005/8/layout/hierarchy1"/>
    <dgm:cxn modelId="{430518F0-FC07-40BF-BE04-73358137564D}" type="presParOf" srcId="{B5010ED5-F835-4418-A5BC-D12DED91AA05}" destId="{D81C7462-7FDE-4603-81C0-F6529854F2B8}" srcOrd="1" destOrd="0" presId="urn:microsoft.com/office/officeart/2005/8/layout/hierarchy1"/>
    <dgm:cxn modelId="{593F93FB-E19B-47EC-BA56-3E64563C0727}" type="presParOf" srcId="{D81C7462-7FDE-4603-81C0-F6529854F2B8}" destId="{E70AC074-62F1-41C6-BC2E-E1905B125BD0}" srcOrd="0" destOrd="0" presId="urn:microsoft.com/office/officeart/2005/8/layout/hierarchy1"/>
    <dgm:cxn modelId="{A9A340EC-8C5F-4857-A7C0-69C1A08B7819}" type="presParOf" srcId="{E70AC074-62F1-41C6-BC2E-E1905B125BD0}" destId="{00F8F42E-E146-4FB7-8168-643503CEA1E9}" srcOrd="0" destOrd="0" presId="urn:microsoft.com/office/officeart/2005/8/layout/hierarchy1"/>
    <dgm:cxn modelId="{740ED475-1285-468F-B42A-D98D3FD3E196}" type="presParOf" srcId="{E70AC074-62F1-41C6-BC2E-E1905B125BD0}" destId="{A49427F7-2783-40C2-81A8-7B4B66C86D9F}" srcOrd="1" destOrd="0" presId="urn:microsoft.com/office/officeart/2005/8/layout/hierarchy1"/>
    <dgm:cxn modelId="{44C479E5-F52E-412F-9DB8-7EDB0552AB33}" type="presParOf" srcId="{D81C7462-7FDE-4603-81C0-F6529854F2B8}" destId="{8B1214CA-E2AF-4E56-BBDE-947BDC649E20}" srcOrd="1" destOrd="0" presId="urn:microsoft.com/office/officeart/2005/8/layout/hierarchy1"/>
    <dgm:cxn modelId="{C5277376-EA84-457A-BB87-4988EE78AB84}" type="presParOf" srcId="{B5010ED5-F835-4418-A5BC-D12DED91AA05}" destId="{13882BDC-E7C3-48B2-8AF8-28556E7D235A}" srcOrd="2" destOrd="0" presId="urn:microsoft.com/office/officeart/2005/8/layout/hierarchy1"/>
    <dgm:cxn modelId="{62048403-7AA1-4723-AC32-5C0FF4D06B2B}" type="presParOf" srcId="{B5010ED5-F835-4418-A5BC-D12DED91AA05}" destId="{1DD74019-70A0-46F8-AFB4-3FF6970A235C}" srcOrd="3" destOrd="0" presId="urn:microsoft.com/office/officeart/2005/8/layout/hierarchy1"/>
    <dgm:cxn modelId="{66089D0D-E830-46EC-B0AD-8A12DFAD7D2A}" type="presParOf" srcId="{1DD74019-70A0-46F8-AFB4-3FF6970A235C}" destId="{9C2BA887-2601-4564-BEA5-1D9E3558AD2D}" srcOrd="0" destOrd="0" presId="urn:microsoft.com/office/officeart/2005/8/layout/hierarchy1"/>
    <dgm:cxn modelId="{D9ACE975-4360-4B92-A5C5-25AC4CFF0C31}" type="presParOf" srcId="{9C2BA887-2601-4564-BEA5-1D9E3558AD2D}" destId="{43B54929-51A6-4E73-A709-5454E7FF6DBB}" srcOrd="0" destOrd="0" presId="urn:microsoft.com/office/officeart/2005/8/layout/hierarchy1"/>
    <dgm:cxn modelId="{55BF8BB6-3A7E-4E0D-A711-CECA5C0E98EC}" type="presParOf" srcId="{9C2BA887-2601-4564-BEA5-1D9E3558AD2D}" destId="{9D2CD2D2-54E2-46D5-A4FB-1F645A6E4067}" srcOrd="1" destOrd="0" presId="urn:microsoft.com/office/officeart/2005/8/layout/hierarchy1"/>
    <dgm:cxn modelId="{58BF8409-0F11-419E-93A0-D040081E3081}" type="presParOf" srcId="{1DD74019-70A0-46F8-AFB4-3FF6970A235C}" destId="{46520C6F-A6B1-48F9-8C9E-24180E49BD4F}" srcOrd="1" destOrd="0" presId="urn:microsoft.com/office/officeart/2005/8/layout/hierarchy1"/>
    <dgm:cxn modelId="{B552D102-A24E-4FFF-993F-E813F595D1E3}" type="presParOf" srcId="{D203B528-0EB1-419F-B743-DC7E0003C87B}" destId="{A45C9D32-F7A7-4538-A16C-42A769D2748B}" srcOrd="2" destOrd="0" presId="urn:microsoft.com/office/officeart/2005/8/layout/hierarchy1"/>
    <dgm:cxn modelId="{792F0F2A-9496-45AC-9D26-B609D0EE0A8E}" type="presParOf" srcId="{D203B528-0EB1-419F-B743-DC7E0003C87B}" destId="{AFF73B41-FE29-4701-A4B3-C932672A4A57}" srcOrd="3" destOrd="0" presId="urn:microsoft.com/office/officeart/2005/8/layout/hierarchy1"/>
    <dgm:cxn modelId="{5DDBC132-E685-4072-89CF-70C03544947E}" type="presParOf" srcId="{AFF73B41-FE29-4701-A4B3-C932672A4A57}" destId="{3CEF772B-9A8F-43C3-8E4B-5BD57B0D5660}" srcOrd="0" destOrd="0" presId="urn:microsoft.com/office/officeart/2005/8/layout/hierarchy1"/>
    <dgm:cxn modelId="{95E48A5A-D1C4-423D-BCE1-39626CDB33B3}" type="presParOf" srcId="{3CEF772B-9A8F-43C3-8E4B-5BD57B0D5660}" destId="{75208111-0CFD-4DCF-A533-76504BE1470D}" srcOrd="0" destOrd="0" presId="urn:microsoft.com/office/officeart/2005/8/layout/hierarchy1"/>
    <dgm:cxn modelId="{35321B52-933C-4B96-BDAF-B670095FEF25}" type="presParOf" srcId="{3CEF772B-9A8F-43C3-8E4B-5BD57B0D5660}" destId="{7433C8A2-EE95-4B77-B2FB-B9EC72A280F8}" srcOrd="1" destOrd="0" presId="urn:microsoft.com/office/officeart/2005/8/layout/hierarchy1"/>
    <dgm:cxn modelId="{B5C9E442-890A-4B15-B676-A06C8B07187B}" type="presParOf" srcId="{AFF73B41-FE29-4701-A4B3-C932672A4A57}" destId="{87FC36B9-F6D0-44CF-9EEF-13F33D7AA847}" srcOrd="1" destOrd="0" presId="urn:microsoft.com/office/officeart/2005/8/layout/hierarchy1"/>
    <dgm:cxn modelId="{371E94AD-8D15-4C7D-9D98-C803719AF66A}" type="presParOf" srcId="{D203B528-0EB1-419F-B743-DC7E0003C87B}" destId="{E619EB72-C817-4F98-B5B3-C55EF810A533}" srcOrd="4" destOrd="0" presId="urn:microsoft.com/office/officeart/2005/8/layout/hierarchy1"/>
    <dgm:cxn modelId="{D2ED6B47-EA48-4080-A952-2BBA4432D3F2}" type="presParOf" srcId="{D203B528-0EB1-419F-B743-DC7E0003C87B}" destId="{BE97EA7C-BE05-497F-993B-2B0D9F92F376}" srcOrd="5" destOrd="0" presId="urn:microsoft.com/office/officeart/2005/8/layout/hierarchy1"/>
    <dgm:cxn modelId="{1DAEB38A-2A34-4F97-A577-3FE220FA9BD5}" type="presParOf" srcId="{BE97EA7C-BE05-497F-993B-2B0D9F92F376}" destId="{E017EC09-7D27-448F-A534-CDE9831D2C48}" srcOrd="0" destOrd="0" presId="urn:microsoft.com/office/officeart/2005/8/layout/hierarchy1"/>
    <dgm:cxn modelId="{42BB1C9E-B0D5-4F27-9CB2-839AC0064C6D}" type="presParOf" srcId="{E017EC09-7D27-448F-A534-CDE9831D2C48}" destId="{3CE53558-C9F1-4DF9-9193-E67D364F7CA3}" srcOrd="0" destOrd="0" presId="urn:microsoft.com/office/officeart/2005/8/layout/hierarchy1"/>
    <dgm:cxn modelId="{E29C835C-50A4-4E03-B433-2C1F0866FBAE}" type="presParOf" srcId="{E017EC09-7D27-448F-A534-CDE9831D2C48}" destId="{508C794C-DB1C-4D0C-96D0-23442EAB02AA}" srcOrd="1" destOrd="0" presId="urn:microsoft.com/office/officeart/2005/8/layout/hierarchy1"/>
    <dgm:cxn modelId="{A4FFD708-4132-4C9F-B94A-5663325B3627}" type="presParOf" srcId="{BE97EA7C-BE05-497F-993B-2B0D9F92F376}" destId="{B709005C-9D3A-459A-80F9-B0EA9061A19A}" srcOrd="1" destOrd="0" presId="urn:microsoft.com/office/officeart/2005/8/layout/hierarchy1"/>
    <dgm:cxn modelId="{5DE7EB6F-BEF0-46DD-A5F4-0E9620D2E908}" type="presParOf" srcId="{D203B528-0EB1-419F-B743-DC7E0003C87B}" destId="{62280843-ABC3-4C2C-9697-51656743FCE3}" srcOrd="6" destOrd="0" presId="urn:microsoft.com/office/officeart/2005/8/layout/hierarchy1"/>
    <dgm:cxn modelId="{61E96DB1-739D-474E-ACF0-844FB5E8A9F3}" type="presParOf" srcId="{D203B528-0EB1-419F-B743-DC7E0003C87B}" destId="{566624AE-8BDC-498A-ACF9-4EFDCE8DA324}" srcOrd="7" destOrd="0" presId="urn:microsoft.com/office/officeart/2005/8/layout/hierarchy1"/>
    <dgm:cxn modelId="{CC8504AE-B4ED-4B5A-9D27-9814A62CA6EC}" type="presParOf" srcId="{566624AE-8BDC-498A-ACF9-4EFDCE8DA324}" destId="{DA4BBE92-5538-46A1-84A4-1AC45097BF9D}" srcOrd="0" destOrd="0" presId="urn:microsoft.com/office/officeart/2005/8/layout/hierarchy1"/>
    <dgm:cxn modelId="{C5BFF1FD-2EFC-4079-B1F9-C8E100829546}" type="presParOf" srcId="{DA4BBE92-5538-46A1-84A4-1AC45097BF9D}" destId="{A4D3F26F-FF9D-4B20-B8D5-63F974E6A6DD}" srcOrd="0" destOrd="0" presId="urn:microsoft.com/office/officeart/2005/8/layout/hierarchy1"/>
    <dgm:cxn modelId="{FE95BFB7-360A-4321-8561-8E022EF51788}" type="presParOf" srcId="{DA4BBE92-5538-46A1-84A4-1AC45097BF9D}" destId="{48A901FF-B43B-44AA-8780-A80C6609A49C}" srcOrd="1" destOrd="0" presId="urn:microsoft.com/office/officeart/2005/8/layout/hierarchy1"/>
    <dgm:cxn modelId="{20C8CABE-5F7A-4BC6-9F14-313B6BD09682}" type="presParOf" srcId="{566624AE-8BDC-498A-ACF9-4EFDCE8DA324}" destId="{A344204E-0A65-472F-816C-641E189C9C21}" srcOrd="1" destOrd="0" presId="urn:microsoft.com/office/officeart/2005/8/layout/hierarchy1"/>
    <dgm:cxn modelId="{343A9D89-8F7A-4528-BB51-785EFBD1E5B7}" type="presParOf" srcId="{A344204E-0A65-472F-816C-641E189C9C21}" destId="{A3DAB622-02F5-4CE7-9C89-1959A5D637F7}" srcOrd="0" destOrd="0" presId="urn:microsoft.com/office/officeart/2005/8/layout/hierarchy1"/>
    <dgm:cxn modelId="{73D2A32E-7A9C-4275-A129-93B07576C3DF}" type="presParOf" srcId="{A344204E-0A65-472F-816C-641E189C9C21}" destId="{790B05B1-10A1-40A7-8D60-43E33FE3627D}" srcOrd="1" destOrd="0" presId="urn:microsoft.com/office/officeart/2005/8/layout/hierarchy1"/>
    <dgm:cxn modelId="{0ABB56DF-BBBE-439B-B88B-767D58CD9612}" type="presParOf" srcId="{790B05B1-10A1-40A7-8D60-43E33FE3627D}" destId="{F004A388-D550-4F87-9530-58C7A6CDFDA4}" srcOrd="0" destOrd="0" presId="urn:microsoft.com/office/officeart/2005/8/layout/hierarchy1"/>
    <dgm:cxn modelId="{97BA8DC8-3503-45EA-82DB-A2689AE1248A}" type="presParOf" srcId="{F004A388-D550-4F87-9530-58C7A6CDFDA4}" destId="{55090287-8967-4ECD-88C3-976AF141338F}" srcOrd="0" destOrd="0" presId="urn:microsoft.com/office/officeart/2005/8/layout/hierarchy1"/>
    <dgm:cxn modelId="{582D64D8-251F-4295-AA08-B7B937BFBE59}" type="presParOf" srcId="{F004A388-D550-4F87-9530-58C7A6CDFDA4}" destId="{304BDF71-0724-4974-9C53-83A211DC1647}" srcOrd="1" destOrd="0" presId="urn:microsoft.com/office/officeart/2005/8/layout/hierarchy1"/>
    <dgm:cxn modelId="{AB60E458-C6A9-423A-8143-9CFFC2EB4F64}" type="presParOf" srcId="{790B05B1-10A1-40A7-8D60-43E33FE3627D}" destId="{AC1387E5-1B1D-419E-9387-F076F0E96018}" srcOrd="1" destOrd="0" presId="urn:microsoft.com/office/officeart/2005/8/layout/hierarchy1"/>
    <dgm:cxn modelId="{6B399D7A-B42D-4AA4-AE35-0169E81D92F6}" type="presParOf" srcId="{A344204E-0A65-472F-816C-641E189C9C21}" destId="{A1356286-B6AA-4749-B5F6-EA4285132A75}" srcOrd="2" destOrd="0" presId="urn:microsoft.com/office/officeart/2005/8/layout/hierarchy1"/>
    <dgm:cxn modelId="{69E3EEF9-151B-4F70-980F-BD799C8264A3}" type="presParOf" srcId="{A344204E-0A65-472F-816C-641E189C9C21}" destId="{E065E052-18EF-4A9F-A473-277583E0000A}" srcOrd="3" destOrd="0" presId="urn:microsoft.com/office/officeart/2005/8/layout/hierarchy1"/>
    <dgm:cxn modelId="{D7C54767-4831-4D40-A08A-FBDF4FE2DAC1}" type="presParOf" srcId="{E065E052-18EF-4A9F-A473-277583E0000A}" destId="{FB88FFBF-7001-4528-874E-1AA027D2EEFF}" srcOrd="0" destOrd="0" presId="urn:microsoft.com/office/officeart/2005/8/layout/hierarchy1"/>
    <dgm:cxn modelId="{DE593891-B569-40E7-8D9F-EC2808A07B32}" type="presParOf" srcId="{FB88FFBF-7001-4528-874E-1AA027D2EEFF}" destId="{0E314132-196D-46D0-9A25-857469851535}" srcOrd="0" destOrd="0" presId="urn:microsoft.com/office/officeart/2005/8/layout/hierarchy1"/>
    <dgm:cxn modelId="{A2586600-0A13-4481-A7DD-8086FBFC6A2B}" type="presParOf" srcId="{FB88FFBF-7001-4528-874E-1AA027D2EEFF}" destId="{90B376FE-B3EB-415E-9CEE-67DD5BDA539E}" srcOrd="1" destOrd="0" presId="urn:microsoft.com/office/officeart/2005/8/layout/hierarchy1"/>
    <dgm:cxn modelId="{C4B5F9EF-CD36-455D-A03E-2C61532B3FF9}" type="presParOf" srcId="{E065E052-18EF-4A9F-A473-277583E0000A}" destId="{7E5A1813-88D0-4026-AEF9-8DA5FE8C1BFF}" srcOrd="1" destOrd="0" presId="urn:microsoft.com/office/officeart/2005/8/layout/hierarchy1"/>
  </dgm:cxnLst>
  <dgm:bg>
    <a:gradFill flip="none" rotWithShape="1">
      <a:gsLst>
        <a:gs pos="0">
          <a:srgbClr val="F8B714"/>
        </a:gs>
        <a:gs pos="50000">
          <a:schemeClr val="accent1">
            <a:shade val="67500"/>
            <a:satMod val="115000"/>
          </a:schemeClr>
        </a:gs>
        <a:gs pos="100000">
          <a:schemeClr val="accent1">
            <a:shade val="100000"/>
            <a:satMod val="115000"/>
          </a:schemeClr>
        </a:gs>
      </a:gsLst>
      <a:lin ang="5400000" scaled="1"/>
      <a:tileRect/>
    </a:gradFill>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1356286-B6AA-4749-B5F6-EA4285132A75}">
      <dsp:nvSpPr>
        <dsp:cNvPr id="0" name=""/>
        <dsp:cNvSpPr/>
      </dsp:nvSpPr>
      <dsp:spPr>
        <a:xfrm>
          <a:off x="7140535" y="3752661"/>
          <a:ext cx="885720" cy="454158"/>
        </a:xfrm>
        <a:custGeom>
          <a:avLst/>
          <a:gdLst/>
          <a:ahLst/>
          <a:cxnLst/>
          <a:rect l="0" t="0" r="0" b="0"/>
          <a:pathLst>
            <a:path>
              <a:moveTo>
                <a:pt x="0" y="0"/>
              </a:moveTo>
              <a:lnTo>
                <a:pt x="0" y="319215"/>
              </a:lnTo>
              <a:lnTo>
                <a:pt x="885720" y="319215"/>
              </a:lnTo>
              <a:lnTo>
                <a:pt x="885720" y="454158"/>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DAB622-02F5-4CE7-9C89-1959A5D637F7}">
      <dsp:nvSpPr>
        <dsp:cNvPr id="0" name=""/>
        <dsp:cNvSpPr/>
      </dsp:nvSpPr>
      <dsp:spPr>
        <a:xfrm>
          <a:off x="6023002" y="3752661"/>
          <a:ext cx="1117532" cy="454158"/>
        </a:xfrm>
        <a:custGeom>
          <a:avLst/>
          <a:gdLst/>
          <a:ahLst/>
          <a:cxnLst/>
          <a:rect l="0" t="0" r="0" b="0"/>
          <a:pathLst>
            <a:path>
              <a:moveTo>
                <a:pt x="1117532" y="0"/>
              </a:moveTo>
              <a:lnTo>
                <a:pt x="1117532" y="319215"/>
              </a:lnTo>
              <a:lnTo>
                <a:pt x="0" y="319215"/>
              </a:lnTo>
              <a:lnTo>
                <a:pt x="0" y="454158"/>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280843-ABC3-4C2C-9697-51656743FCE3}">
      <dsp:nvSpPr>
        <dsp:cNvPr id="0" name=""/>
        <dsp:cNvSpPr/>
      </dsp:nvSpPr>
      <dsp:spPr>
        <a:xfrm>
          <a:off x="4486227" y="2422818"/>
          <a:ext cx="2654307" cy="404866"/>
        </a:xfrm>
        <a:custGeom>
          <a:avLst/>
          <a:gdLst/>
          <a:ahLst/>
          <a:cxnLst/>
          <a:rect l="0" t="0" r="0" b="0"/>
          <a:pathLst>
            <a:path>
              <a:moveTo>
                <a:pt x="0" y="0"/>
              </a:moveTo>
              <a:lnTo>
                <a:pt x="0" y="269923"/>
              </a:lnTo>
              <a:lnTo>
                <a:pt x="2654307" y="269923"/>
              </a:lnTo>
              <a:lnTo>
                <a:pt x="2654307" y="40486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19EB72-C817-4F98-B5B3-C55EF810A533}">
      <dsp:nvSpPr>
        <dsp:cNvPr id="0" name=""/>
        <dsp:cNvSpPr/>
      </dsp:nvSpPr>
      <dsp:spPr>
        <a:xfrm>
          <a:off x="4486227" y="2422818"/>
          <a:ext cx="697659" cy="435381"/>
        </a:xfrm>
        <a:custGeom>
          <a:avLst/>
          <a:gdLst/>
          <a:ahLst/>
          <a:cxnLst/>
          <a:rect l="0" t="0" r="0" b="0"/>
          <a:pathLst>
            <a:path>
              <a:moveTo>
                <a:pt x="0" y="0"/>
              </a:moveTo>
              <a:lnTo>
                <a:pt x="0" y="300438"/>
              </a:lnTo>
              <a:lnTo>
                <a:pt x="697659" y="300438"/>
              </a:lnTo>
              <a:lnTo>
                <a:pt x="697659" y="43538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5C9D32-F7A7-4538-A16C-42A769D2748B}">
      <dsp:nvSpPr>
        <dsp:cNvPr id="0" name=""/>
        <dsp:cNvSpPr/>
      </dsp:nvSpPr>
      <dsp:spPr>
        <a:xfrm>
          <a:off x="3403530" y="2422818"/>
          <a:ext cx="1082697" cy="435381"/>
        </a:xfrm>
        <a:custGeom>
          <a:avLst/>
          <a:gdLst/>
          <a:ahLst/>
          <a:cxnLst/>
          <a:rect l="0" t="0" r="0" b="0"/>
          <a:pathLst>
            <a:path>
              <a:moveTo>
                <a:pt x="1082697" y="0"/>
              </a:moveTo>
              <a:lnTo>
                <a:pt x="1082697" y="300438"/>
              </a:lnTo>
              <a:lnTo>
                <a:pt x="0" y="300438"/>
              </a:lnTo>
              <a:lnTo>
                <a:pt x="0" y="43538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882BDC-E7C3-48B2-8AF8-28556E7D235A}">
      <dsp:nvSpPr>
        <dsp:cNvPr id="0" name=""/>
        <dsp:cNvSpPr/>
      </dsp:nvSpPr>
      <dsp:spPr>
        <a:xfrm>
          <a:off x="1623174" y="3783176"/>
          <a:ext cx="890178" cy="423643"/>
        </a:xfrm>
        <a:custGeom>
          <a:avLst/>
          <a:gdLst/>
          <a:ahLst/>
          <a:cxnLst/>
          <a:rect l="0" t="0" r="0" b="0"/>
          <a:pathLst>
            <a:path>
              <a:moveTo>
                <a:pt x="0" y="0"/>
              </a:moveTo>
              <a:lnTo>
                <a:pt x="0" y="288700"/>
              </a:lnTo>
              <a:lnTo>
                <a:pt x="890178" y="288700"/>
              </a:lnTo>
              <a:lnTo>
                <a:pt x="890178" y="423643"/>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549B2A-8395-46C9-8F77-45D3C095B953}">
      <dsp:nvSpPr>
        <dsp:cNvPr id="0" name=""/>
        <dsp:cNvSpPr/>
      </dsp:nvSpPr>
      <dsp:spPr>
        <a:xfrm>
          <a:off x="689179" y="3783176"/>
          <a:ext cx="933994" cy="406337"/>
        </a:xfrm>
        <a:custGeom>
          <a:avLst/>
          <a:gdLst/>
          <a:ahLst/>
          <a:cxnLst/>
          <a:rect l="0" t="0" r="0" b="0"/>
          <a:pathLst>
            <a:path>
              <a:moveTo>
                <a:pt x="933994" y="0"/>
              </a:moveTo>
              <a:lnTo>
                <a:pt x="933994" y="271394"/>
              </a:lnTo>
              <a:lnTo>
                <a:pt x="0" y="271394"/>
              </a:lnTo>
              <a:lnTo>
                <a:pt x="0" y="406337"/>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221E32-8F16-4655-B089-074647D49F79}">
      <dsp:nvSpPr>
        <dsp:cNvPr id="0" name=""/>
        <dsp:cNvSpPr/>
      </dsp:nvSpPr>
      <dsp:spPr>
        <a:xfrm>
          <a:off x="1623174" y="2422818"/>
          <a:ext cx="2863053" cy="435381"/>
        </a:xfrm>
        <a:custGeom>
          <a:avLst/>
          <a:gdLst/>
          <a:ahLst/>
          <a:cxnLst/>
          <a:rect l="0" t="0" r="0" b="0"/>
          <a:pathLst>
            <a:path>
              <a:moveTo>
                <a:pt x="2863053" y="0"/>
              </a:moveTo>
              <a:lnTo>
                <a:pt x="2863053" y="300438"/>
              </a:lnTo>
              <a:lnTo>
                <a:pt x="0" y="300438"/>
              </a:lnTo>
              <a:lnTo>
                <a:pt x="0" y="43538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D44754-242F-499B-8E57-723146CEF916}">
      <dsp:nvSpPr>
        <dsp:cNvPr id="0" name=""/>
        <dsp:cNvSpPr/>
      </dsp:nvSpPr>
      <dsp:spPr>
        <a:xfrm>
          <a:off x="3552897" y="1060689"/>
          <a:ext cx="1866660" cy="1362129"/>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4E97C0-61B4-4E1A-80ED-865EE12F6330}">
      <dsp:nvSpPr>
        <dsp:cNvPr id="0" name=""/>
        <dsp:cNvSpPr/>
      </dsp:nvSpPr>
      <dsp:spPr>
        <a:xfrm>
          <a:off x="3714748" y="1214447"/>
          <a:ext cx="1866660" cy="1362129"/>
        </a:xfrm>
        <a:prstGeom prst="roundRect">
          <a:avLst>
            <a:gd name="adj" fmla="val 10000"/>
          </a:avLst>
        </a:prstGeom>
        <a:gradFill rotWithShape="0">
          <a:gsLst>
            <a:gs pos="0">
              <a:schemeClr val="accent4">
                <a:lumMod val="40000"/>
                <a:lumOff val="6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solidFill>
                <a:srgbClr val="FF0000"/>
              </a:solidFill>
            </a:rPr>
            <a:t>Виды агрессии</a:t>
          </a:r>
          <a:endParaRPr lang="ru-RU" sz="1600" b="1" kern="1200" dirty="0">
            <a:solidFill>
              <a:srgbClr val="FF0000"/>
            </a:solidFill>
          </a:endParaRPr>
        </a:p>
      </dsp:txBody>
      <dsp:txXfrm>
        <a:off x="3714748" y="1214447"/>
        <a:ext cx="1866660" cy="1362129"/>
      </dsp:txXfrm>
    </dsp:sp>
    <dsp:sp modelId="{DDE546E0-7B28-48A3-9F28-6FE9D48A84F2}">
      <dsp:nvSpPr>
        <dsp:cNvPr id="0" name=""/>
        <dsp:cNvSpPr/>
      </dsp:nvSpPr>
      <dsp:spPr>
        <a:xfrm>
          <a:off x="894846" y="2858200"/>
          <a:ext cx="1456655" cy="92497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022683-BB4A-4D4D-98FC-7538B09EAB8B}">
      <dsp:nvSpPr>
        <dsp:cNvPr id="0" name=""/>
        <dsp:cNvSpPr/>
      </dsp:nvSpPr>
      <dsp:spPr>
        <a:xfrm>
          <a:off x="1056697" y="3011958"/>
          <a:ext cx="1456655" cy="924976"/>
        </a:xfrm>
        <a:prstGeom prst="roundRect">
          <a:avLst>
            <a:gd name="adj" fmla="val 10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Физическая</a:t>
          </a:r>
          <a:endParaRPr lang="ru-RU" sz="1600" b="1" kern="1200" dirty="0"/>
        </a:p>
      </dsp:txBody>
      <dsp:txXfrm>
        <a:off x="1056697" y="3011958"/>
        <a:ext cx="1456655" cy="924976"/>
      </dsp:txXfrm>
    </dsp:sp>
    <dsp:sp modelId="{00F8F42E-E146-4FB7-8168-643503CEA1E9}">
      <dsp:nvSpPr>
        <dsp:cNvPr id="0" name=""/>
        <dsp:cNvSpPr/>
      </dsp:nvSpPr>
      <dsp:spPr>
        <a:xfrm>
          <a:off x="-39147" y="4189514"/>
          <a:ext cx="1456655" cy="924976"/>
        </a:xfrm>
        <a:prstGeom prst="roundRect">
          <a:avLst>
            <a:gd name="adj" fmla="val 10000"/>
          </a:avLst>
        </a:prstGeom>
        <a:solidFill>
          <a:srgbClr val="F8B71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9427F7-2783-40C2-81A8-7B4B66C86D9F}">
      <dsp:nvSpPr>
        <dsp:cNvPr id="0" name=""/>
        <dsp:cNvSpPr/>
      </dsp:nvSpPr>
      <dsp:spPr>
        <a:xfrm>
          <a:off x="122702" y="4343272"/>
          <a:ext cx="1456655" cy="924976"/>
        </a:xfrm>
        <a:prstGeom prst="roundRect">
          <a:avLst>
            <a:gd name="adj" fmla="val 10000"/>
          </a:avLst>
        </a:prstGeom>
        <a:gradFill rotWithShape="0">
          <a:gsLst>
            <a:gs pos="0">
              <a:srgbClr val="FFFF00"/>
            </a:gs>
            <a:gs pos="50000">
              <a:schemeClr val="accent1">
                <a:tint val="44500"/>
                <a:satMod val="160000"/>
              </a:schemeClr>
            </a:gs>
            <a:gs pos="100000">
              <a:schemeClr val="accent1">
                <a:tint val="23500"/>
                <a:satMod val="16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Прямая</a:t>
          </a:r>
          <a:endParaRPr lang="ru-RU" sz="1600" b="1" kern="1200" dirty="0"/>
        </a:p>
      </dsp:txBody>
      <dsp:txXfrm>
        <a:off x="122702" y="4343272"/>
        <a:ext cx="1456655" cy="924976"/>
      </dsp:txXfrm>
    </dsp:sp>
    <dsp:sp modelId="{43B54929-51A6-4E73-A709-5454E7FF6DBB}">
      <dsp:nvSpPr>
        <dsp:cNvPr id="0" name=""/>
        <dsp:cNvSpPr/>
      </dsp:nvSpPr>
      <dsp:spPr>
        <a:xfrm>
          <a:off x="1785024" y="4206820"/>
          <a:ext cx="1456655" cy="924976"/>
        </a:xfrm>
        <a:prstGeom prst="roundRect">
          <a:avLst>
            <a:gd name="adj" fmla="val 10000"/>
          </a:avLst>
        </a:prstGeom>
        <a:solidFill>
          <a:srgbClr val="F8B71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2CD2D2-54E2-46D5-A4FB-1F645A6E4067}">
      <dsp:nvSpPr>
        <dsp:cNvPr id="0" name=""/>
        <dsp:cNvSpPr/>
      </dsp:nvSpPr>
      <dsp:spPr>
        <a:xfrm>
          <a:off x="1946875" y="4360578"/>
          <a:ext cx="1456655" cy="924976"/>
        </a:xfrm>
        <a:prstGeom prst="roundRect">
          <a:avLst>
            <a:gd name="adj" fmla="val 10000"/>
          </a:avLst>
        </a:prstGeom>
        <a:gradFill rotWithShape="0">
          <a:gsLst>
            <a:gs pos="0">
              <a:srgbClr val="FFFF00"/>
            </a:gs>
            <a:gs pos="50000">
              <a:schemeClr val="accent1">
                <a:tint val="44500"/>
                <a:satMod val="160000"/>
              </a:schemeClr>
            </a:gs>
            <a:gs pos="100000">
              <a:schemeClr val="accent1">
                <a:tint val="23500"/>
                <a:satMod val="16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Косвенная</a:t>
          </a:r>
          <a:endParaRPr lang="ru-RU" sz="1600" b="1" kern="1200" dirty="0"/>
        </a:p>
      </dsp:txBody>
      <dsp:txXfrm>
        <a:off x="1946875" y="4360578"/>
        <a:ext cx="1456655" cy="924976"/>
      </dsp:txXfrm>
    </dsp:sp>
    <dsp:sp modelId="{75208111-0CFD-4DCF-A533-76504BE1470D}">
      <dsp:nvSpPr>
        <dsp:cNvPr id="0" name=""/>
        <dsp:cNvSpPr/>
      </dsp:nvSpPr>
      <dsp:spPr>
        <a:xfrm>
          <a:off x="2675202" y="2858200"/>
          <a:ext cx="1456655" cy="92497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33C8A2-EE95-4B77-B2FB-B9EC72A280F8}">
      <dsp:nvSpPr>
        <dsp:cNvPr id="0" name=""/>
        <dsp:cNvSpPr/>
      </dsp:nvSpPr>
      <dsp:spPr>
        <a:xfrm>
          <a:off x="2837053" y="3011958"/>
          <a:ext cx="1456655" cy="924976"/>
        </a:xfrm>
        <a:prstGeom prst="roundRect">
          <a:avLst>
            <a:gd name="adj" fmla="val 10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Вербальная</a:t>
          </a:r>
          <a:endParaRPr lang="ru-RU" sz="1600" b="1" kern="1200" dirty="0"/>
        </a:p>
      </dsp:txBody>
      <dsp:txXfrm>
        <a:off x="2837053" y="3011958"/>
        <a:ext cx="1456655" cy="924976"/>
      </dsp:txXfrm>
    </dsp:sp>
    <dsp:sp modelId="{3CE53558-C9F1-4DF9-9193-E67D364F7CA3}">
      <dsp:nvSpPr>
        <dsp:cNvPr id="0" name=""/>
        <dsp:cNvSpPr/>
      </dsp:nvSpPr>
      <dsp:spPr>
        <a:xfrm>
          <a:off x="4455559" y="2858200"/>
          <a:ext cx="1456655" cy="92497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8C794C-DB1C-4D0C-96D0-23442EAB02AA}">
      <dsp:nvSpPr>
        <dsp:cNvPr id="0" name=""/>
        <dsp:cNvSpPr/>
      </dsp:nvSpPr>
      <dsp:spPr>
        <a:xfrm>
          <a:off x="4617410" y="3011958"/>
          <a:ext cx="1456655" cy="924976"/>
        </a:xfrm>
        <a:prstGeom prst="roundRect">
          <a:avLst>
            <a:gd name="adj" fmla="val 10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Раздражение</a:t>
          </a:r>
          <a:endParaRPr lang="ru-RU" sz="1600" b="1" kern="1200" dirty="0"/>
        </a:p>
      </dsp:txBody>
      <dsp:txXfrm>
        <a:off x="4617410" y="3011958"/>
        <a:ext cx="1456655" cy="924976"/>
      </dsp:txXfrm>
    </dsp:sp>
    <dsp:sp modelId="{A4D3F26F-FF9D-4B20-B8D5-63F974E6A6DD}">
      <dsp:nvSpPr>
        <dsp:cNvPr id="0" name=""/>
        <dsp:cNvSpPr/>
      </dsp:nvSpPr>
      <dsp:spPr>
        <a:xfrm>
          <a:off x="6240373" y="2827685"/>
          <a:ext cx="1800323" cy="92497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A901FF-B43B-44AA-8780-A80C6609A49C}">
      <dsp:nvSpPr>
        <dsp:cNvPr id="0" name=""/>
        <dsp:cNvSpPr/>
      </dsp:nvSpPr>
      <dsp:spPr>
        <a:xfrm>
          <a:off x="6402223" y="2981443"/>
          <a:ext cx="1800323" cy="924976"/>
        </a:xfrm>
        <a:prstGeom prst="roundRect">
          <a:avLst>
            <a:gd name="adj" fmla="val 10000"/>
          </a:avLst>
        </a:prstGeom>
        <a:gradFill rotWithShape="0">
          <a:gsLst>
            <a:gs pos="0">
              <a:srgbClr val="0070C0"/>
            </a:gs>
            <a:gs pos="50000">
              <a:schemeClr val="accent1">
                <a:tint val="44500"/>
                <a:satMod val="160000"/>
              </a:schemeClr>
            </a:gs>
            <a:gs pos="100000">
              <a:schemeClr val="accent1">
                <a:tint val="23500"/>
                <a:satMod val="160000"/>
              </a:schemeClr>
            </a:gs>
          </a:gsLst>
          <a:lin ang="5400000" scaled="0"/>
        </a:grad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Враждебность</a:t>
          </a:r>
          <a:endParaRPr lang="ru-RU" sz="1600" b="1" kern="1200" dirty="0"/>
        </a:p>
      </dsp:txBody>
      <dsp:txXfrm>
        <a:off x="6402223" y="2981443"/>
        <a:ext cx="1800323" cy="924976"/>
      </dsp:txXfrm>
    </dsp:sp>
    <dsp:sp modelId="{55090287-8967-4ECD-88C3-976AF141338F}">
      <dsp:nvSpPr>
        <dsp:cNvPr id="0" name=""/>
        <dsp:cNvSpPr/>
      </dsp:nvSpPr>
      <dsp:spPr>
        <a:xfrm>
          <a:off x="5294674" y="4206820"/>
          <a:ext cx="1456655" cy="924976"/>
        </a:xfrm>
        <a:prstGeom prst="roundRect">
          <a:avLst>
            <a:gd name="adj" fmla="val 10000"/>
          </a:avLst>
        </a:prstGeom>
        <a:solidFill>
          <a:srgbClr val="F8B71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4BDF71-0724-4974-9C53-83A211DC1647}">
      <dsp:nvSpPr>
        <dsp:cNvPr id="0" name=""/>
        <dsp:cNvSpPr/>
      </dsp:nvSpPr>
      <dsp:spPr>
        <a:xfrm>
          <a:off x="5456525" y="4360578"/>
          <a:ext cx="1456655" cy="924976"/>
        </a:xfrm>
        <a:prstGeom prst="roundRect">
          <a:avLst>
            <a:gd name="adj" fmla="val 10000"/>
          </a:avLst>
        </a:prstGeom>
        <a:gradFill rotWithShape="0">
          <a:gsLst>
            <a:gs pos="0">
              <a:srgbClr val="0070C0"/>
            </a:gs>
            <a:gs pos="50000">
              <a:schemeClr val="accent1">
                <a:tint val="44500"/>
                <a:satMod val="160000"/>
              </a:schemeClr>
            </a:gs>
            <a:gs pos="100000">
              <a:schemeClr val="accent1">
                <a:tint val="23500"/>
                <a:satMod val="160000"/>
              </a:schemeClr>
            </a:gs>
          </a:gsLst>
          <a:lin ang="5400000" scaled="0"/>
        </a:grad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Обида</a:t>
          </a:r>
          <a:endParaRPr lang="ru-RU" sz="1600" b="1" kern="1200" dirty="0"/>
        </a:p>
      </dsp:txBody>
      <dsp:txXfrm>
        <a:off x="5456525" y="4360578"/>
        <a:ext cx="1456655" cy="924976"/>
      </dsp:txXfrm>
    </dsp:sp>
    <dsp:sp modelId="{0E314132-196D-46D0-9A25-857469851535}">
      <dsp:nvSpPr>
        <dsp:cNvPr id="0" name=""/>
        <dsp:cNvSpPr/>
      </dsp:nvSpPr>
      <dsp:spPr>
        <a:xfrm>
          <a:off x="7075031" y="4206820"/>
          <a:ext cx="1902450" cy="924976"/>
        </a:xfrm>
        <a:prstGeom prst="roundRect">
          <a:avLst>
            <a:gd name="adj" fmla="val 10000"/>
          </a:avLst>
        </a:prstGeom>
        <a:solidFill>
          <a:srgbClr val="F8B71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B376FE-B3EB-415E-9CEE-67DD5BDA539E}">
      <dsp:nvSpPr>
        <dsp:cNvPr id="0" name=""/>
        <dsp:cNvSpPr/>
      </dsp:nvSpPr>
      <dsp:spPr>
        <a:xfrm>
          <a:off x="7236881" y="4360578"/>
          <a:ext cx="1902450" cy="924976"/>
        </a:xfrm>
        <a:prstGeom prst="roundRect">
          <a:avLst>
            <a:gd name="adj" fmla="val 10000"/>
          </a:avLst>
        </a:prstGeom>
        <a:gradFill rotWithShape="0">
          <a:gsLst>
            <a:gs pos="0">
              <a:srgbClr val="0070C0"/>
            </a:gs>
            <a:gs pos="50000">
              <a:schemeClr val="accent1">
                <a:tint val="44500"/>
                <a:satMod val="160000"/>
              </a:schemeClr>
            </a:gs>
            <a:gs pos="100000">
              <a:schemeClr val="accent1">
                <a:tint val="23500"/>
                <a:satMod val="160000"/>
              </a:schemeClr>
            </a:gs>
          </a:gsLst>
          <a:lin ang="5400000" scaled="0"/>
        </a:grad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Подозрительность</a:t>
          </a:r>
          <a:endParaRPr lang="ru-RU" sz="1600" b="1" kern="1200" dirty="0"/>
        </a:p>
      </dsp:txBody>
      <dsp:txXfrm>
        <a:off x="7236881" y="4360578"/>
        <a:ext cx="1902450" cy="92497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11.11.2019</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000108"/>
            <a:ext cx="7772400" cy="3214709"/>
          </a:xfrm>
        </p:spPr>
        <p:txBody>
          <a:bodyPr>
            <a:noAutofit/>
          </a:bodyPr>
          <a:lstStyle/>
          <a:p>
            <a:r>
              <a:rPr lang="ru-RU" sz="6000" b="1" dirty="0" smtClean="0"/>
              <a:t>АГРЕССИЯ </a:t>
            </a:r>
            <a:br>
              <a:rPr lang="ru-RU" sz="6000" b="1" dirty="0" smtClean="0"/>
            </a:br>
            <a:r>
              <a:rPr lang="ru-RU" sz="6000" dirty="0" smtClean="0"/>
              <a:t>в подростковом возрасте</a:t>
            </a:r>
            <a:endParaRPr lang="ru-RU" sz="6000" b="1" dirty="0"/>
          </a:p>
        </p:txBody>
      </p:sp>
      <p:sp>
        <p:nvSpPr>
          <p:cNvPr id="3" name="Подзаголовок 2"/>
          <p:cNvSpPr>
            <a:spLocks noGrp="1"/>
          </p:cNvSpPr>
          <p:nvPr>
            <p:ph type="subTitle" idx="1"/>
          </p:nvPr>
        </p:nvSpPr>
        <p:spPr>
          <a:xfrm>
            <a:off x="3786182" y="5072074"/>
            <a:ext cx="5072098" cy="1357322"/>
          </a:xfrm>
        </p:spPr>
        <p:txBody>
          <a:bodyPr>
            <a:normAutofit lnSpcReduction="10000"/>
          </a:bodyPr>
          <a:lstStyle/>
          <a:p>
            <a:pPr algn="l"/>
            <a:r>
              <a:rPr lang="ru-RU" b="1" dirty="0" smtClean="0">
                <a:solidFill>
                  <a:schemeClr val="bg2">
                    <a:lumMod val="50000"/>
                  </a:schemeClr>
                </a:solidFill>
              </a:rPr>
              <a:t>ГБУ АО « </a:t>
            </a:r>
            <a:r>
              <a:rPr lang="ru-RU" b="1" dirty="0" err="1" smtClean="0">
                <a:solidFill>
                  <a:schemeClr val="bg2">
                    <a:lumMod val="50000"/>
                  </a:schemeClr>
                </a:solidFill>
              </a:rPr>
              <a:t>Котласский</a:t>
            </a:r>
            <a:r>
              <a:rPr lang="ru-RU" b="1" dirty="0" smtClean="0">
                <a:solidFill>
                  <a:schemeClr val="bg2">
                    <a:lumMod val="50000"/>
                  </a:schemeClr>
                </a:solidFill>
              </a:rPr>
              <a:t> детский дом» педагог-психолог  Орлова Т.А</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332656"/>
            <a:ext cx="8784976" cy="6525344"/>
          </a:xfrm>
        </p:spPr>
        <p:txBody>
          <a:bodyPr>
            <a:normAutofit fontScale="70000" lnSpcReduction="20000"/>
          </a:bodyPr>
          <a:lstStyle/>
          <a:p>
            <a:r>
              <a:rPr lang="ru-RU" sz="3800" b="1" dirty="0" smtClean="0">
                <a:solidFill>
                  <a:srgbClr val="C00000"/>
                </a:solidFill>
              </a:rPr>
              <a:t>Снижение напряжения ситуации.</a:t>
            </a:r>
            <a:r>
              <a:rPr lang="ru-RU" dirty="0" smtClean="0"/>
              <a:t/>
            </a:r>
            <a:br>
              <a:rPr lang="ru-RU" dirty="0" smtClean="0"/>
            </a:br>
            <a:r>
              <a:rPr lang="ru-RU" dirty="0" smtClean="0"/>
              <a:t/>
            </a:r>
            <a:br>
              <a:rPr lang="ru-RU" dirty="0" smtClean="0"/>
            </a:br>
            <a:r>
              <a:rPr lang="ru-RU" sz="3200" dirty="0" smtClean="0"/>
              <a:t>Типичными неправильными действиями взрослого, усиливающими напряжение и агрессию, являются:</a:t>
            </a:r>
            <a:br>
              <a:rPr lang="ru-RU" sz="3200" dirty="0" smtClean="0"/>
            </a:br>
            <a:r>
              <a:rPr lang="ru-RU" sz="3200" dirty="0" smtClean="0"/>
              <a:t>- повышение голоса, изменение тона на угрожающий;</a:t>
            </a:r>
            <a:br>
              <a:rPr lang="ru-RU" sz="3200" dirty="0" smtClean="0"/>
            </a:br>
            <a:r>
              <a:rPr lang="ru-RU" sz="3200" dirty="0" smtClean="0"/>
              <a:t>- демонстрация власти («Учитель здесь пока еще я», «Будет так, как я скажу»);</a:t>
            </a:r>
            <a:br>
              <a:rPr lang="ru-RU" sz="3200" dirty="0" smtClean="0"/>
            </a:br>
            <a:r>
              <a:rPr lang="ru-RU" sz="3200" dirty="0" smtClean="0"/>
              <a:t>- крик, негодование;</a:t>
            </a:r>
            <a:br>
              <a:rPr lang="ru-RU" sz="3200" dirty="0" smtClean="0"/>
            </a:br>
            <a:r>
              <a:rPr lang="ru-RU" sz="3200" dirty="0" smtClean="0"/>
              <a:t>- агрессивные позы и жесты: сжатые челюсти, перекрещенные или сцепленные руки, разговор «сквозь зубы»;</a:t>
            </a:r>
            <a:br>
              <a:rPr lang="ru-RU" sz="3200" dirty="0" smtClean="0"/>
            </a:br>
            <a:r>
              <a:rPr lang="ru-RU" sz="3200" dirty="0" smtClean="0"/>
              <a:t>- сарказм, насмешки, высмеивание и передразнивание;</a:t>
            </a:r>
            <a:br>
              <a:rPr lang="ru-RU" sz="3200" dirty="0" smtClean="0"/>
            </a:br>
            <a:r>
              <a:rPr lang="ru-RU" sz="3200" dirty="0" smtClean="0"/>
              <a:t>- негативная оценка личности ребенка, его близких или друзей;</a:t>
            </a:r>
            <a:br>
              <a:rPr lang="ru-RU" sz="3200" dirty="0" smtClean="0"/>
            </a:br>
            <a:r>
              <a:rPr lang="ru-RU" sz="3200" dirty="0" smtClean="0"/>
              <a:t>- использование физической силы;</a:t>
            </a:r>
            <a:br>
              <a:rPr lang="ru-RU" sz="3200" dirty="0" smtClean="0"/>
            </a:br>
            <a:r>
              <a:rPr lang="ru-RU" sz="3200" dirty="0" smtClean="0"/>
              <a:t>- втягивание в конфликт посторонних людей;</a:t>
            </a:r>
            <a:br>
              <a:rPr lang="ru-RU" sz="3200" dirty="0" smtClean="0"/>
            </a:br>
            <a:r>
              <a:rPr lang="ru-RU" sz="3200" dirty="0" smtClean="0"/>
              <a:t>- непреклонное настаивание на своей правоте;</a:t>
            </a:r>
            <a:br>
              <a:rPr lang="ru-RU" sz="3200" dirty="0" smtClean="0"/>
            </a:br>
            <a:r>
              <a:rPr lang="ru-RU" sz="3200" dirty="0" smtClean="0"/>
              <a:t>- нотации, проповеди, «чтение морали»;</a:t>
            </a:r>
            <a:br>
              <a:rPr lang="ru-RU" sz="3200" dirty="0" smtClean="0"/>
            </a:br>
            <a:r>
              <a:rPr lang="ru-RU" sz="3200" dirty="0" smtClean="0"/>
              <a:t>- наказание или угрозы наказания;</a:t>
            </a:r>
            <a:br>
              <a:rPr lang="ru-RU" sz="3200" dirty="0" smtClean="0"/>
            </a:br>
            <a:r>
              <a:rPr lang="ru-RU" sz="3200" dirty="0" smtClean="0"/>
              <a:t>- обобщения типа: «Вы все одинаковые», «Ты, как всегда, ...», «Ты никогда не...»;</a:t>
            </a:r>
            <a:br>
              <a:rPr lang="ru-RU" sz="3200" dirty="0" smtClean="0"/>
            </a:br>
            <a:r>
              <a:rPr lang="ru-RU" sz="3200" dirty="0" smtClean="0"/>
              <a:t>- сравнение ребенка с другими детьми (не в его пользу);</a:t>
            </a:r>
            <a:br>
              <a:rPr lang="ru-RU" sz="3200" dirty="0" smtClean="0"/>
            </a:br>
            <a:r>
              <a:rPr lang="ru-RU" sz="3200" dirty="0" smtClean="0"/>
              <a:t>- команды, жесткие требования, давление;</a:t>
            </a:r>
            <a:br>
              <a:rPr lang="ru-RU" sz="3200" dirty="0" smtClean="0"/>
            </a:br>
            <a:r>
              <a:rPr lang="ru-RU" sz="3200" dirty="0" smtClean="0"/>
              <a:t>- оправдания, подкуп, награды.</a:t>
            </a:r>
            <a:endParaRPr lang="ru-RU"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solidFill>
                  <a:srgbClr val="C00000"/>
                </a:solidFill>
              </a:rPr>
              <a:t>Как правильно вести себя с детьми, проявляющими агрессию в отношении взрослых или сверстников.</a:t>
            </a:r>
            <a:endParaRPr lang="ru-RU" sz="2800" dirty="0">
              <a:solidFill>
                <a:srgbClr val="C00000"/>
              </a:solidFill>
            </a:endParaRPr>
          </a:p>
        </p:txBody>
      </p:sp>
      <p:sp>
        <p:nvSpPr>
          <p:cNvPr id="3" name="Содержимое 2"/>
          <p:cNvSpPr>
            <a:spLocks noGrp="1"/>
          </p:cNvSpPr>
          <p:nvPr>
            <p:ph idx="1"/>
          </p:nvPr>
        </p:nvSpPr>
        <p:spPr>
          <a:xfrm>
            <a:off x="457200" y="1772816"/>
            <a:ext cx="8229600" cy="4752528"/>
          </a:xfrm>
        </p:spPr>
        <p:txBody>
          <a:bodyPr>
            <a:normAutofit fontScale="92500" lnSpcReduction="10000"/>
          </a:bodyPr>
          <a:lstStyle/>
          <a:p>
            <a:r>
              <a:rPr lang="ru-RU" b="1" dirty="0" smtClean="0">
                <a:solidFill>
                  <a:srgbClr val="C00000"/>
                </a:solidFill>
              </a:rPr>
              <a:t>Обсуждение проступка.</a:t>
            </a:r>
            <a:r>
              <a:rPr lang="ru-RU" dirty="0" smtClean="0"/>
              <a:t/>
            </a:r>
            <a:br>
              <a:rPr lang="ru-RU" dirty="0" smtClean="0"/>
            </a:br>
            <a:r>
              <a:rPr lang="ru-RU" dirty="0" smtClean="0"/>
              <a:t>Анализировать поведение в момент проявления агрессии не нужно, этим стоит заниматься только после того, как ситуация разрешится и все успокоятся. В то же время обсуждение инцидента необходимо провести как можно скорее. Лучше это сделать наедине, без свидетелей, и только затем обсуждать в группе или семье (и то не всегда). Во время разговора важно сохранять спокойствие и объективность. Нужно подробно обсудить негативные последствия агрессивного поведения, его разрушительность не только для окружающих, но, прежде всего для самого маленького агрессора.</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solidFill>
                  <a:srgbClr val="C00000"/>
                </a:solidFill>
              </a:rPr>
              <a:t>Как правильно вести себя с детьми, проявляющими агрессию в отношении взрослых или сверстников.</a:t>
            </a:r>
            <a:endParaRPr lang="ru-RU" sz="2800" dirty="0"/>
          </a:p>
        </p:txBody>
      </p:sp>
      <p:sp>
        <p:nvSpPr>
          <p:cNvPr id="3" name="Содержимое 2"/>
          <p:cNvSpPr>
            <a:spLocks noGrp="1"/>
          </p:cNvSpPr>
          <p:nvPr>
            <p:ph idx="1"/>
          </p:nvPr>
        </p:nvSpPr>
        <p:spPr>
          <a:xfrm>
            <a:off x="251520" y="1600200"/>
            <a:ext cx="8640960" cy="4997152"/>
          </a:xfrm>
        </p:spPr>
        <p:txBody>
          <a:bodyPr>
            <a:normAutofit fontScale="70000" lnSpcReduction="20000"/>
          </a:bodyPr>
          <a:lstStyle/>
          <a:p>
            <a:r>
              <a:rPr lang="ru-RU" sz="3400" b="1" dirty="0" smtClean="0">
                <a:solidFill>
                  <a:srgbClr val="C00000"/>
                </a:solidFill>
              </a:rPr>
              <a:t>Сохранение положительной репутации ребенка. </a:t>
            </a:r>
          </a:p>
          <a:p>
            <a:pPr>
              <a:buNone/>
            </a:pPr>
            <a:r>
              <a:rPr lang="ru-RU" b="1" dirty="0" smtClean="0">
                <a:solidFill>
                  <a:srgbClr val="C00000"/>
                </a:solidFill>
              </a:rPr>
              <a:t>	</a:t>
            </a:r>
            <a:r>
              <a:rPr lang="ru-RU" dirty="0" smtClean="0"/>
              <a:t>Ребенку, тем более подростку, очень трудно признать свою неправоту и поражение. Самое страшное для него - публичное осуждение и негативная оценка. Дети и подростки стараются избежать этого любой ценой, используя различные механизмы защитного поведения. И действительно, плохая репутация и негативный ярлык опасны: закрепившись за ребенком/подростком, они становятся самостоятельной побудительной силой его агрессивного поведения.</a:t>
            </a:r>
            <a:br>
              <a:rPr lang="ru-RU" dirty="0" smtClean="0"/>
            </a:br>
            <a:r>
              <a:rPr lang="ru-RU" dirty="0" smtClean="0"/>
              <a:t>Для сохранения положительной репутации целесообразно:</a:t>
            </a:r>
            <a:br>
              <a:rPr lang="ru-RU" dirty="0" smtClean="0"/>
            </a:br>
            <a:r>
              <a:rPr lang="ru-RU" dirty="0" smtClean="0"/>
              <a:t>- публично минимизировать вину подростка («Ты неважно себя чувствуешь», «Ты не хотел его обидеть»), но в беседе с глазу на глаз показать истину;</a:t>
            </a:r>
            <a:br>
              <a:rPr lang="ru-RU" dirty="0" smtClean="0"/>
            </a:br>
            <a:r>
              <a:rPr lang="ru-RU" dirty="0" smtClean="0"/>
              <a:t>- не требовать полного подчинения, позволить подростку/ребенку выполнить ваше требование по-своему;</a:t>
            </a:r>
            <a:br>
              <a:rPr lang="ru-RU" dirty="0" smtClean="0"/>
            </a:br>
            <a:r>
              <a:rPr lang="ru-RU" dirty="0" smtClean="0"/>
              <a:t>- предложить ребенку/подростку компромисс, договор с взаимными уступками.</a:t>
            </a:r>
            <a:br>
              <a:rPr lang="ru-RU" dirty="0" smtClean="0"/>
            </a:br>
            <a:r>
              <a:rPr lang="ru-RU" dirty="0" smtClean="0"/>
              <a:t>Настаивая на полном подчинении (то есть на том, чтобы ребенок не только немедленно сделал то, что вы хотите, но и тем способом, каким вы хотите), можно спровоцировать новый взрыв агрессии.</a:t>
            </a: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solidFill>
                  <a:srgbClr val="C00000"/>
                </a:solidFill>
              </a:rPr>
              <a:t>Как правильно вести себя с детьми, проявляющими агрессию в отношении взрослых или сверстников.</a:t>
            </a:r>
            <a:endParaRPr lang="ru-RU" sz="2800" dirty="0"/>
          </a:p>
        </p:txBody>
      </p:sp>
      <p:sp>
        <p:nvSpPr>
          <p:cNvPr id="3" name="Содержимое 2"/>
          <p:cNvSpPr>
            <a:spLocks noGrp="1"/>
          </p:cNvSpPr>
          <p:nvPr>
            <p:ph idx="1"/>
          </p:nvPr>
        </p:nvSpPr>
        <p:spPr>
          <a:xfrm>
            <a:off x="251520" y="1600200"/>
            <a:ext cx="8640960" cy="4925144"/>
          </a:xfrm>
        </p:spPr>
        <p:txBody>
          <a:bodyPr>
            <a:normAutofit fontScale="92500" lnSpcReduction="20000"/>
          </a:bodyPr>
          <a:lstStyle/>
          <a:p>
            <a:r>
              <a:rPr lang="ru-RU" b="1" dirty="0" smtClean="0">
                <a:solidFill>
                  <a:srgbClr val="C00000"/>
                </a:solidFill>
              </a:rPr>
              <a:t>Демонстрация модели неагрессивного поведения. </a:t>
            </a:r>
            <a:r>
              <a:rPr lang="ru-RU" dirty="0" smtClean="0"/>
              <a:t>Важное условие воспитания «контролируемой агрессии» у ребенка - демонстрация моделей неагрессивного поведения. При проявлениях агрессии обе стороны теряют самообладание, возникает дилемма - бороться за свою власть или разрешить ситуацию мирным способом. Взрослым нужно вести себя неагрессивно, и чем меньше возраст ребенка, тем более миролюбивым должно быть поведение взрослого в ответ на агрессивные реакции детей.</a:t>
            </a:r>
            <a:br>
              <a:rPr lang="ru-RU" dirty="0" smtClean="0"/>
            </a:br>
            <a:r>
              <a:rPr lang="ru-RU" dirty="0" smtClean="0"/>
              <a:t>Поведение взрослого, позволяющее показать образец конструктивного поведения и направленное на снижение напряжения в конфликтной ситуации, включает следующие приемы:</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32656"/>
            <a:ext cx="8712968" cy="6525344"/>
          </a:xfrm>
        </p:spPr>
        <p:txBody>
          <a:bodyPr>
            <a:normAutofit fontScale="85000" lnSpcReduction="20000"/>
          </a:bodyPr>
          <a:lstStyle/>
          <a:p>
            <a:pPr>
              <a:buFont typeface="Wingdings" pitchFamily="2" charset="2"/>
              <a:buChar char="Ø"/>
            </a:pPr>
            <a:r>
              <a:rPr lang="ru-RU" dirty="0" smtClean="0"/>
              <a:t>нерефлексивное слушание. Это слушание без анализа, дающее возможность собеседнику высказаться. Оно состоит в умении внимательно молчать. Здесь важны оба слова. Молчать - так как собеседнику хочется, чтобы его услышали, и меньше всего его интересуют наши замечания; внимательно - иначе человек обидится, и общение прервется или превратится в конфликт. Все что нужно делать - поддерживать течение речи собеседника, стараясь, чтобы он полностью выговорился;</a:t>
            </a:r>
          </a:p>
          <a:p>
            <a:pPr>
              <a:buFont typeface="Wingdings" pitchFamily="2" charset="2"/>
              <a:buChar char="Ø"/>
            </a:pPr>
            <a:r>
              <a:rPr lang="ru-RU" dirty="0" smtClean="0"/>
              <a:t>пауза, дающая ребенку возможность успокоиться;</a:t>
            </a:r>
          </a:p>
          <a:p>
            <a:pPr>
              <a:buFont typeface="Wingdings" pitchFamily="2" charset="2"/>
              <a:buChar char="Ø"/>
            </a:pPr>
            <a:r>
              <a:rPr lang="ru-RU" dirty="0" smtClean="0"/>
              <a:t>внушение спокойствия невербальными средствами;</a:t>
            </a:r>
          </a:p>
          <a:p>
            <a:pPr>
              <a:buFont typeface="Wingdings" pitchFamily="2" charset="2"/>
              <a:buChar char="Ø"/>
            </a:pPr>
            <a:r>
              <a:rPr lang="ru-RU" dirty="0" smtClean="0"/>
              <a:t>прояснение ситуации с помощью наводящих вопросов;</a:t>
            </a:r>
          </a:p>
          <a:p>
            <a:pPr>
              <a:buFont typeface="Wingdings" pitchFamily="2" charset="2"/>
              <a:buChar char="Ø"/>
            </a:pPr>
            <a:r>
              <a:rPr lang="ru-RU" dirty="0" smtClean="0"/>
              <a:t>использование юмора;</a:t>
            </a:r>
          </a:p>
          <a:p>
            <a:pPr>
              <a:buFont typeface="Wingdings" pitchFamily="2" charset="2"/>
              <a:buChar char="Ø"/>
            </a:pPr>
            <a:r>
              <a:rPr lang="ru-RU" dirty="0" smtClean="0"/>
              <a:t>признание чувств ребенка.</a:t>
            </a:r>
            <a:br>
              <a:rPr lang="ru-RU" dirty="0" smtClean="0"/>
            </a:br>
            <a:endParaRPr lang="ru-RU" dirty="0" smtClean="0"/>
          </a:p>
          <a:p>
            <a:pPr>
              <a:buNone/>
            </a:pPr>
            <a:r>
              <a:rPr lang="ru-RU" b="1" dirty="0" smtClean="0">
                <a:solidFill>
                  <a:srgbClr val="C00000"/>
                </a:solidFill>
              </a:rPr>
              <a:t>Дети довольно быстро перенимают неагрессивные модели поведения. </a:t>
            </a:r>
          </a:p>
          <a:p>
            <a:pPr>
              <a:buNone/>
            </a:pPr>
            <a:r>
              <a:rPr lang="ru-RU" b="1" dirty="0" smtClean="0">
                <a:solidFill>
                  <a:srgbClr val="C00000"/>
                </a:solidFill>
              </a:rPr>
              <a:t>Главное условие - искренность взрослого, соответствие его невербальных реакций словам.</a:t>
            </a:r>
            <a:br>
              <a:rPr lang="ru-RU" b="1" dirty="0" smtClean="0">
                <a:solidFill>
                  <a:srgbClr val="C00000"/>
                </a:solidFill>
              </a:rPr>
            </a:br>
            <a:endParaRPr lang="ru-RU" b="1" dirty="0">
              <a:solidFill>
                <a:srgbClr val="C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00108"/>
            <a:ext cx="8229600" cy="5126055"/>
          </a:xfrm>
        </p:spPr>
        <p:txBody>
          <a:bodyPr>
            <a:normAutofit/>
          </a:bodyPr>
          <a:lstStyle/>
          <a:p>
            <a:r>
              <a:rPr lang="ru-RU" b="1" dirty="0" smtClean="0"/>
              <a:t>Агрессия подростков</a:t>
            </a:r>
            <a:r>
              <a:rPr lang="ru-RU" dirty="0" smtClean="0"/>
              <a:t> — одно из наиболее типичных проявлений </a:t>
            </a:r>
            <a:r>
              <a:rPr lang="ru-RU" b="1" u="sng" dirty="0" smtClean="0">
                <a:solidFill>
                  <a:srgbClr val="0000FF"/>
                </a:solidFill>
              </a:rPr>
              <a:t>подросткового кризиса.</a:t>
            </a:r>
          </a:p>
          <a:p>
            <a:r>
              <a:rPr lang="ru-RU" dirty="0" smtClean="0"/>
              <a:t>Агрессия подростков — крайне неприятное, но при этом </a:t>
            </a:r>
            <a:r>
              <a:rPr lang="ru-RU" b="1" u="sng" dirty="0" smtClean="0">
                <a:solidFill>
                  <a:srgbClr val="0000FF"/>
                </a:solidFill>
              </a:rPr>
              <a:t>закономерное и естественное явление</a:t>
            </a:r>
            <a:r>
              <a:rPr lang="ru-RU" u="sng" dirty="0" smtClean="0">
                <a:solidFill>
                  <a:srgbClr val="0000FF"/>
                </a:solidFill>
              </a:rPr>
              <a:t>.</a:t>
            </a:r>
          </a:p>
          <a:p>
            <a:r>
              <a:rPr lang="ru-RU" dirty="0" smtClean="0"/>
              <a:t>Агрессия подростков — это признак внутреннего дискомфорта и неумения владеть своими эмоциями.</a:t>
            </a:r>
            <a:endParaRPr lang="ru-RU" dirty="0"/>
          </a:p>
        </p:txBody>
      </p:sp>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Картинки по запросу &quot;агрессия это&quot;&quot;"/>
          <p:cNvPicPr>
            <a:picLocks noChangeAspect="1" noChangeArrowheads="1"/>
          </p:cNvPicPr>
          <p:nvPr/>
        </p:nvPicPr>
        <p:blipFill>
          <a:blip r:embed="rId2"/>
          <a:srcRect/>
          <a:stretch>
            <a:fillRect/>
          </a:stretch>
        </p:blipFill>
        <p:spPr bwMode="auto">
          <a:xfrm>
            <a:off x="357158" y="285728"/>
            <a:ext cx="7915275" cy="593407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Картинки по запросу &quot;агрессия это&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8" name="Picture 4" descr="Картинки по запросу &quot;агрессия это&quot;&quot;"/>
          <p:cNvPicPr>
            <a:picLocks noChangeAspect="1" noChangeArrowheads="1"/>
          </p:cNvPicPr>
          <p:nvPr/>
        </p:nvPicPr>
        <p:blipFill>
          <a:blip r:embed="rId2"/>
          <a:srcRect/>
          <a:stretch>
            <a:fillRect/>
          </a:stretch>
        </p:blipFill>
        <p:spPr bwMode="auto">
          <a:xfrm>
            <a:off x="1214414" y="857232"/>
            <a:ext cx="6786610" cy="5371091"/>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В каких основных формах выражается агрессия подростков?</a:t>
            </a:r>
            <a:endParaRPr lang="ru-RU" dirty="0"/>
          </a:p>
        </p:txBody>
      </p:sp>
      <p:sp>
        <p:nvSpPr>
          <p:cNvPr id="3" name="Содержимое 2"/>
          <p:cNvSpPr>
            <a:spLocks noGrp="1"/>
          </p:cNvSpPr>
          <p:nvPr>
            <p:ph idx="1"/>
          </p:nvPr>
        </p:nvSpPr>
        <p:spPr>
          <a:xfrm>
            <a:off x="457200" y="1600200"/>
            <a:ext cx="8229600" cy="4829196"/>
          </a:xfrm>
        </p:spPr>
        <p:txBody>
          <a:bodyPr>
            <a:normAutofit fontScale="70000" lnSpcReduction="20000"/>
          </a:bodyPr>
          <a:lstStyle/>
          <a:p>
            <a:r>
              <a:rPr lang="ru-RU" b="1" dirty="0" smtClean="0"/>
              <a:t>Физическая агрессия</a:t>
            </a:r>
            <a:r>
              <a:rPr lang="ru-RU" dirty="0" smtClean="0"/>
              <a:t>: подросток использует физическую силу против других людей.</a:t>
            </a:r>
          </a:p>
          <a:p>
            <a:r>
              <a:rPr lang="ru-RU" b="1" dirty="0" smtClean="0"/>
              <a:t>Вербальная агрессия:</a:t>
            </a:r>
            <a:r>
              <a:rPr lang="ru-RU" dirty="0" smtClean="0"/>
              <a:t> подросток выражает свои негативные чувства при помощи слов, угроз, крика и т.п.</a:t>
            </a:r>
          </a:p>
          <a:p>
            <a:r>
              <a:rPr lang="ru-RU" b="1" dirty="0" smtClean="0"/>
              <a:t>Раздражительность</a:t>
            </a:r>
            <a:r>
              <a:rPr lang="ru-RU" dirty="0" smtClean="0"/>
              <a:t>: подросток грубит по малейшему поводу, становится резким и вспыльчивым.</a:t>
            </a:r>
          </a:p>
          <a:p>
            <a:r>
              <a:rPr lang="ru-RU" b="1" dirty="0" smtClean="0"/>
              <a:t>Подозрительность</a:t>
            </a:r>
            <a:r>
              <a:rPr lang="ru-RU" dirty="0" smtClean="0"/>
              <a:t>: подросток негативно настроен по отношению к окружающим, не доверяет им, считая, что «все против него».</a:t>
            </a:r>
          </a:p>
          <a:p>
            <a:r>
              <a:rPr lang="ru-RU" b="1" dirty="0" smtClean="0"/>
              <a:t>Косвенная агрессия</a:t>
            </a:r>
            <a:r>
              <a:rPr lang="ru-RU" dirty="0" smtClean="0"/>
              <a:t>: подросток пытается выражать свою агрессию, направленную на кого-то конкретного, посредством других людей (злые шутки, сплетни, травля).</a:t>
            </a:r>
          </a:p>
          <a:p>
            <a:r>
              <a:rPr lang="ru-RU" b="1" dirty="0" smtClean="0"/>
              <a:t>Обида</a:t>
            </a:r>
            <a:r>
              <a:rPr lang="ru-RU" dirty="0" smtClean="0"/>
              <a:t>: подросток может обидеться по малейшему поводу, причем обида может быть направлена на конкретного человека (сверстника или взрослого) или «на весь мир».</a:t>
            </a:r>
          </a:p>
          <a:p>
            <a:r>
              <a:rPr lang="ru-RU" b="1" dirty="0" smtClean="0"/>
              <a:t>Пассивно-агрессивное поведение (скрытая агрессия)</a:t>
            </a:r>
            <a:r>
              <a:rPr lang="ru-RU" dirty="0" smtClean="0"/>
              <a:t>: подросток не делает то, что просят, или делает слишком медленно, забывает о просьбах и поручениях, оттягивает время.</a:t>
            </a:r>
          </a:p>
          <a:p>
            <a:pPr>
              <a:buNone/>
            </a:pPr>
            <a:endParaRPr lang="ru-RU" dirty="0"/>
          </a:p>
        </p:txBody>
      </p:sp>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214290"/>
          <a:ext cx="9144000"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solidFill>
                  <a:srgbClr val="C00000"/>
                </a:solidFill>
              </a:rPr>
              <a:t>Как правильно вести себя с детьми, проявляющими агрессию в отношении взрослых или сверстников.</a:t>
            </a:r>
            <a:endParaRPr lang="ru-RU" sz="2800" dirty="0">
              <a:solidFill>
                <a:srgbClr val="C00000"/>
              </a:solidFill>
            </a:endParaRPr>
          </a:p>
        </p:txBody>
      </p:sp>
      <p:sp>
        <p:nvSpPr>
          <p:cNvPr id="3" name="Содержимое 2"/>
          <p:cNvSpPr>
            <a:spLocks noGrp="1"/>
          </p:cNvSpPr>
          <p:nvPr>
            <p:ph idx="1"/>
          </p:nvPr>
        </p:nvSpPr>
        <p:spPr>
          <a:xfrm>
            <a:off x="323528" y="1772816"/>
            <a:ext cx="8640960" cy="4752528"/>
          </a:xfrm>
        </p:spPr>
        <p:txBody>
          <a:bodyPr>
            <a:normAutofit fontScale="85000" lnSpcReduction="10000"/>
          </a:bodyPr>
          <a:lstStyle/>
          <a:p>
            <a:r>
              <a:rPr lang="ru-RU" dirty="0" smtClean="0"/>
              <a:t> </a:t>
            </a:r>
            <a:r>
              <a:rPr lang="ru-RU" b="1" dirty="0" smtClean="0">
                <a:solidFill>
                  <a:srgbClr val="C00000"/>
                </a:solidFill>
              </a:rPr>
              <a:t>Спокойное отношение в случае незначительной агрессии.</a:t>
            </a:r>
            <a:r>
              <a:rPr lang="ru-RU" dirty="0" smtClean="0"/>
              <a:t/>
            </a:r>
            <a:br>
              <a:rPr lang="ru-RU" dirty="0" smtClean="0"/>
            </a:br>
            <a:r>
              <a:rPr lang="ru-RU" dirty="0" smtClean="0"/>
              <a:t>В тех случаях, когда агрессия детей и подростков неопасна и объяснима, можно использовать следующие позитивные стратегии:</a:t>
            </a:r>
            <a:br>
              <a:rPr lang="ru-RU" dirty="0" smtClean="0"/>
            </a:br>
            <a:r>
              <a:rPr lang="ru-RU" dirty="0" smtClean="0"/>
              <a:t>- полное игнорирование реакций ребенка/подростка (весьма мощный способ прекращения нежелательного поведения);</a:t>
            </a:r>
            <a:br>
              <a:rPr lang="ru-RU" dirty="0" smtClean="0"/>
            </a:br>
            <a:r>
              <a:rPr lang="ru-RU" dirty="0" smtClean="0"/>
              <a:t>- выражение понимания чувств ребенка («Конечно, тебе обидно, но...»);</a:t>
            </a:r>
            <a:br>
              <a:rPr lang="ru-RU" dirty="0" smtClean="0"/>
            </a:br>
            <a:r>
              <a:rPr lang="ru-RU" dirty="0" smtClean="0"/>
              <a:t>- переключение внимания, предложение какого-либо задания («Помоги мне, пожалуйста, достать посуду с верхней полки, ты ведь выше меня»);</a:t>
            </a:r>
            <a:br>
              <a:rPr lang="ru-RU" dirty="0" smtClean="0"/>
            </a:br>
            <a:r>
              <a:rPr lang="ru-RU" dirty="0" smtClean="0"/>
              <a:t>- позитивное обозначение поведения («Ты злишься потому, что ты устал»).</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solidFill>
                  <a:srgbClr val="C00000"/>
                </a:solidFill>
              </a:rPr>
              <a:t>Как правильно вести себя с детьми, проявляющими агрессию в отношении взрослых или сверстников.</a:t>
            </a:r>
            <a:endParaRPr lang="ru-RU" sz="2800" dirty="0">
              <a:solidFill>
                <a:srgbClr val="C00000"/>
              </a:solidFill>
            </a:endParaRPr>
          </a:p>
        </p:txBody>
      </p:sp>
      <p:sp>
        <p:nvSpPr>
          <p:cNvPr id="3" name="Содержимое 2"/>
          <p:cNvSpPr>
            <a:spLocks noGrp="1"/>
          </p:cNvSpPr>
          <p:nvPr>
            <p:ph idx="1"/>
          </p:nvPr>
        </p:nvSpPr>
        <p:spPr>
          <a:xfrm>
            <a:off x="457200" y="1700808"/>
            <a:ext cx="8229600" cy="4608552"/>
          </a:xfrm>
        </p:spPr>
        <p:txBody>
          <a:bodyPr>
            <a:normAutofit fontScale="92500" lnSpcReduction="10000"/>
          </a:bodyPr>
          <a:lstStyle/>
          <a:p>
            <a:r>
              <a:rPr lang="ru-RU" b="1" dirty="0" smtClean="0">
                <a:solidFill>
                  <a:srgbClr val="C00000"/>
                </a:solidFill>
              </a:rPr>
              <a:t>Акцентирование внимания на поступках (поведении), а не на личности.</a:t>
            </a:r>
            <a:r>
              <a:rPr lang="ru-RU" dirty="0" smtClean="0"/>
              <a:t/>
            </a:r>
            <a:br>
              <a:rPr lang="ru-RU" dirty="0" smtClean="0"/>
            </a:br>
            <a:r>
              <a:rPr lang="ru-RU" dirty="0" smtClean="0"/>
              <a:t>Проводить четкую границу между поступком и личностью позволяет техника объективного описания поведения. После того как ребенок успокоится, целесообразно обсудить с ним его поведение. Следует описать, как он вел себя во время проявления агрессии, какие слова говорил, какие действия совершал, не давая при этом никакой оценки. Критические высказывания, особенно эмоциональные, вызывают раздражение и протест и уводят от решения проблемы.</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solidFill>
                  <a:srgbClr val="C00000"/>
                </a:solidFill>
              </a:rPr>
              <a:t>Как правильно вести себя с детьми, проявляющими агрессию в отношении взрослых или сверстников.</a:t>
            </a:r>
            <a:endParaRPr lang="ru-RU" sz="2800" dirty="0">
              <a:solidFill>
                <a:srgbClr val="C00000"/>
              </a:solidFill>
            </a:endParaRPr>
          </a:p>
        </p:txBody>
      </p:sp>
      <p:sp>
        <p:nvSpPr>
          <p:cNvPr id="3" name="Содержимое 2"/>
          <p:cNvSpPr>
            <a:spLocks noGrp="1"/>
          </p:cNvSpPr>
          <p:nvPr>
            <p:ph idx="1"/>
          </p:nvPr>
        </p:nvSpPr>
        <p:spPr>
          <a:xfrm>
            <a:off x="457200" y="1700808"/>
            <a:ext cx="8229600" cy="4968552"/>
          </a:xfrm>
        </p:spPr>
        <p:txBody>
          <a:bodyPr>
            <a:normAutofit fontScale="92500"/>
          </a:bodyPr>
          <a:lstStyle/>
          <a:p>
            <a:r>
              <a:rPr lang="ru-RU" b="1" dirty="0" smtClean="0">
                <a:solidFill>
                  <a:srgbClr val="C00000"/>
                </a:solidFill>
              </a:rPr>
              <a:t>Контроль над собственными негативными эмоциями.</a:t>
            </a:r>
          </a:p>
          <a:p>
            <a:pPr>
              <a:buNone/>
            </a:pPr>
            <a:r>
              <a:rPr lang="ru-RU" b="1" dirty="0" smtClean="0">
                <a:solidFill>
                  <a:srgbClr val="C00000"/>
                </a:solidFill>
              </a:rPr>
              <a:t>	 </a:t>
            </a:r>
            <a:r>
              <a:rPr lang="ru-RU" dirty="0" smtClean="0"/>
              <a:t>Родителям и специалистам необходимо очень тщательно контролировать свои негативные эмоции в ситуации взаимодействия с агрессивными детьми. Когда ребенок или подросток демонстрирует агрессивное поведение, это вызывает у взрослых сильные отрицательные эмоции - раздражение, гнев, возмущение, страх или беспомощность. Взрослым нужно признать нормальность и естественность этих негативных переживаний, понять характер, силу и длительность возобладавших чувств.</a:t>
            </a: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617</TotalTime>
  <Words>341</Words>
  <Application>Microsoft Office PowerPoint</Application>
  <PresentationFormat>Экран (4:3)</PresentationFormat>
  <Paragraphs>45</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Апекс</vt:lpstr>
      <vt:lpstr>АГРЕССИЯ  в подростковом возрасте</vt:lpstr>
      <vt:lpstr>Слайд 2</vt:lpstr>
      <vt:lpstr>Слайд 3</vt:lpstr>
      <vt:lpstr>Слайд 4</vt:lpstr>
      <vt:lpstr>В каких основных формах выражается агрессия подростков?</vt:lpstr>
      <vt:lpstr>Слайд 6</vt:lpstr>
      <vt:lpstr>Как правильно вести себя с детьми, проявляющими агрессию в отношении взрослых или сверстников.</vt:lpstr>
      <vt:lpstr>Как правильно вести себя с детьми, проявляющими агрессию в отношении взрослых или сверстников.</vt:lpstr>
      <vt:lpstr>Как правильно вести себя с детьми, проявляющими агрессию в отношении взрослых или сверстников.</vt:lpstr>
      <vt:lpstr>Слайд 10</vt:lpstr>
      <vt:lpstr>Как правильно вести себя с детьми, проявляющими агрессию в отношении взрослых или сверстников.</vt:lpstr>
      <vt:lpstr>Как правильно вести себя с детьми, проявляющими агрессию в отношении взрослых или сверстников.</vt:lpstr>
      <vt:lpstr>Как правильно вести себя с детьми, проявляющими агрессию в отношении взрослых или сверстников.</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АГРЕССИЯ  У  ПОДРОСТКОВ</dc:title>
  <dc:creator>PC-1</dc:creator>
  <cp:lastModifiedBy>PC-1</cp:lastModifiedBy>
  <cp:revision>73</cp:revision>
  <dcterms:modified xsi:type="dcterms:W3CDTF">2019-11-11T16:14:10Z</dcterms:modified>
</cp:coreProperties>
</file>