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9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171C8-EA2B-4033-B846-B7E76298C9BE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C241A-D94D-402A-9D31-CE50250BEA7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0880"/>
            <a:ext cx="7772400" cy="2909571"/>
          </a:xfrm>
        </p:spPr>
        <p:txBody>
          <a:bodyPr/>
          <a:lstStyle/>
          <a:p>
            <a:r>
              <a:rPr lang="ru-RU" dirty="0" smtClean="0"/>
              <a:t>Речевая защита и речевая агрессия подростков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058052" cy="2257444"/>
          </a:xfrm>
        </p:spPr>
        <p:txBody>
          <a:bodyPr/>
          <a:lstStyle/>
          <a:p>
            <a:r>
              <a:rPr lang="ru-RU" dirty="0" smtClean="0"/>
              <a:t>ГБУ АО «</a:t>
            </a:r>
            <a:r>
              <a:rPr lang="ru-RU" dirty="0" err="1" smtClean="0"/>
              <a:t>Котласский</a:t>
            </a:r>
            <a:r>
              <a:rPr lang="ru-RU" dirty="0" smtClean="0"/>
              <a:t> детский дом»</a:t>
            </a:r>
          </a:p>
          <a:p>
            <a:r>
              <a:rPr lang="ru-RU" dirty="0" smtClean="0"/>
              <a:t>Педагог- психолог Орлова Т.А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s00.infourok.ru/images/doc/118/139178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fs01.infourok.ru/images/doc/59/72630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present5.com/presentation/9475048_439196006/image-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001056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.ppt-online.org/files2/slide/k/k5lOCX0fD3bg9yzhmwu6SdGViTxs8AaR7YQZ2pNJrK/slide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bigslide.ru/images/15/14503/960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s01.infourok.ru/uploads/ex/0f9f/000084ce-a4135265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ds04.infourok.ru/uploads/ex/0c4e/001a23fd-64053ab1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f.ppt-online.org/files/slide/j/jdHygVJxk1LlwP4cAGDWn8Bz5EmbTp7eoUYQSr/slide-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mypresentation.ru/documents/0f7cfcf23034d12150457718d70a9ed6/img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s://myslide.ru/documents_3/77b0b9aeeb2cd8326e65d3a60cf78401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929618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f.ppt-online.org/files/slide/j/jdHygVJxk1LlwP4cAGDWn8Bz5EmbTp7eoUYQSr/slide-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114c/0007644b-4999d0e4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hd.multiurok.ru/d/6/6/d66bad0736c854eb042cd9a13f98f068b4a9bdbd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8143932" cy="6179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17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Речевая защита и речевая агрессия подростков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Речевая защита и речевая агрессия подростков</dc:title>
  <dc:creator>PC-1</dc:creator>
  <cp:lastModifiedBy>PC-1</cp:lastModifiedBy>
  <cp:revision>19</cp:revision>
  <dcterms:created xsi:type="dcterms:W3CDTF">2019-11-18T18:00:07Z</dcterms:created>
  <dcterms:modified xsi:type="dcterms:W3CDTF">2019-11-18T19:55:56Z</dcterms:modified>
</cp:coreProperties>
</file>