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3" r:id="rId4"/>
    <p:sldId id="290" r:id="rId5"/>
    <p:sldId id="284" r:id="rId6"/>
    <p:sldId id="288" r:id="rId7"/>
    <p:sldId id="289" r:id="rId8"/>
    <p:sldId id="274" r:id="rId9"/>
    <p:sldId id="286" r:id="rId10"/>
    <p:sldId id="275" r:id="rId11"/>
    <p:sldId id="282" r:id="rId12"/>
    <p:sldId id="264" r:id="rId13"/>
    <p:sldId id="277" r:id="rId14"/>
    <p:sldId id="276" r:id="rId15"/>
    <p:sldId id="266" r:id="rId16"/>
    <p:sldId id="272" r:id="rId17"/>
    <p:sldId id="287" r:id="rId18"/>
    <p:sldId id="273" r:id="rId19"/>
    <p:sldId id="291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86391" autoAdjust="0"/>
  </p:normalViewPr>
  <p:slideViewPr>
    <p:cSldViewPr>
      <p:cViewPr varScale="1">
        <p:scale>
          <a:sx n="74" d="100"/>
          <a:sy n="74" d="100"/>
        </p:scale>
        <p:origin x="-3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34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B2781-4492-44D4-9411-251237CC5B9F}" type="datetimeFigureOut">
              <a:rPr lang="ru-RU" smtClean="0"/>
              <a:pPr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6D1AF-82B2-4BD0-92D1-3DEE5ABE9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i="1" dirty="0" smtClean="0"/>
              <a:t>Песочная терапия с детьми и подростками в работе психолога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/>
              <a:t>ГБУ АО «</a:t>
            </a:r>
            <a:r>
              <a:rPr lang="ru-RU" sz="2800" dirty="0" err="1" smtClean="0"/>
              <a:t>Котласский</a:t>
            </a:r>
            <a:r>
              <a:rPr lang="ru-RU" sz="2800" dirty="0" smtClean="0"/>
              <a:t> детский дом»</a:t>
            </a:r>
          </a:p>
          <a:p>
            <a:pPr algn="r"/>
            <a:r>
              <a:rPr lang="ru-RU" sz="2800" dirty="0" smtClean="0"/>
              <a:t>Педагог-психолог Орлова Т.А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4/259458/slides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лучшая игрушка для детей – куча песка</a:t>
            </a:r>
          </a:p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К.Д. Ушинский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 ребёнка на кончиках его пальцев</a:t>
            </a:r>
          </a:p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– это инструмент всех инструментов</a:t>
            </a:r>
          </a:p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Image result for ÐºÐ°ÑÑÐ¸Ð½ÐºÐ° Ð¿Ð°Ð»ÑÑ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5292"/>
            <a:ext cx="3528392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133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изкий уровень речевого развития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песок ребёнок может выразить свои чувства, эмоции, мысли, а взрослый увидеть мир глазами ребёнка, через это понять ребёнка и выстроить с ним грамотное общение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1008"/>
            <a:ext cx="4824536" cy="3214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133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ayer.myshared.ru/4/259458/slides/slide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ayer.myshared.ru/4/259458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82341"/>
            <a:ext cx="4572000" cy="49859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/>
              <a:t>Песочная терапия позволяет:</a:t>
            </a:r>
          </a:p>
          <a:p>
            <a:r>
              <a:rPr lang="ru-RU" sz="2400" b="1" i="1" dirty="0" smtClean="0"/>
              <a:t>выразить переживания, которые трудно сформулировать словами;</a:t>
            </a:r>
          </a:p>
          <a:p>
            <a:r>
              <a:rPr lang="ru-RU" sz="2400" b="1" i="1" dirty="0" smtClean="0"/>
              <a:t>открывает внутренние резервы для разрешения трудностей;</a:t>
            </a:r>
          </a:p>
          <a:p>
            <a:r>
              <a:rPr lang="ru-RU" sz="2400" b="1" i="1" dirty="0" smtClean="0"/>
              <a:t>даёт возможность пробовать новые способы построения отношений и разрешения конфликтов.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со световым столом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песком, его свойствами;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исование песком на бумаге, на обычном столе мукой;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со световым столом;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песок на световом столе (сыпучий, мягкий, непрозрачный);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с техниками рисования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3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Технические советы по рисованию песком Рисовать можно: - кулаком; - ладонью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143932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рисования 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световом столе для детей раннего возраста: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дним пальчиком, всеми пальчиками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ладошкой</a:t>
            </a:r>
          </a:p>
          <a:p>
            <a:pPr algn="just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ебро ладони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кулачком </a:t>
            </a:r>
          </a:p>
          <a:p>
            <a:pPr marL="0" indent="0" algn="just">
              <a:buNone/>
            </a:pP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ысыпание песка (щепотка, кулачок, кулёчек)</a:t>
            </a:r>
          </a:p>
          <a:p>
            <a:pPr algn="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разравнивание, собирание (ладошками)</a:t>
            </a:r>
          </a:p>
          <a:p>
            <a:pPr algn="r"/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 (песок)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(световой стол)   </a:t>
            </a:r>
          </a:p>
          <a:p>
            <a:pPr algn="r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3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&quot;Современные методики, технологии, технические средства,  применяемые в художественно – эстетическом развит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00230" y="-714404"/>
            <a:ext cx="10953750" cy="822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Презентация по проектной деятельности на тему &quot;Sand-art- искусство рисовать  песком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пасибо за вним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715404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59340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b="1" i="1" dirty="0" smtClean="0"/>
              <a:t>Песочная терапия – это вид психологической помощи, где главным инструментом выступает психологическая песочница  и песок.</a:t>
            </a:r>
            <a:br>
              <a:rPr lang="ru-RU" sz="2800" b="1" i="1" dirty="0" smtClean="0"/>
            </a:b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Презентация использование песочной терапии в работе воспитателя. Презентация  &quot;песочная терапия&quot; презентация на тему. Методическая работа с педагог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718286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ование песком. Проект по организации семейных занятий рисования песком  на световых столах - презентация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исование песком на световом столе - презентация, доклад, проект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ожно выделить как минимум три причины, из-за которых следует научиться рисов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8001056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997839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Игра в песок" высвобождает заблокированную энергию и "активизирует возможности </a:t>
            </a:r>
            <a:r>
              <a:rPr lang="ru-RU" sz="24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самоисцеления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заложенные в человеческой психике", считал Карл Густав Юнг, основатель аналитической психотерапии. </a:t>
            </a:r>
            <a:endParaRPr lang="ru-RU" sz="2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резентация на тему: &quot;ИСПОЛЬЗОВАНИЕ СВЕТОВОГО СТОЛА ДЛЯ РИСОВАНИЯ ПЕСКОМ В  РАБОТЕ ПЕДАГОГА – ПСИХОЛОГА ДОУ. Подготовила: Педагог-психолог МДОБУ  «Детский сад 7 «Искорка» комбинированного.&quot;. Скачать бесплатно и без 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572428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194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Песочная терапия с детьми и подростками в работе психолога.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PC-1</dc:creator>
  <cp:lastModifiedBy>PC-1</cp:lastModifiedBy>
  <cp:revision>25</cp:revision>
  <dcterms:created xsi:type="dcterms:W3CDTF">2020-09-05T06:10:20Z</dcterms:created>
  <dcterms:modified xsi:type="dcterms:W3CDTF">2020-09-06T17:10:05Z</dcterms:modified>
</cp:coreProperties>
</file>