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55" autoAdjust="0"/>
    <p:restoredTop sz="86391" autoAdjust="0"/>
  </p:normalViewPr>
  <p:slideViewPr>
    <p:cSldViewPr>
      <p:cViewPr varScale="1">
        <p:scale>
          <a:sx n="63" d="100"/>
          <a:sy n="63" d="100"/>
        </p:scale>
        <p:origin x="-120" y="-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2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5BBB7-C30F-42C6-88CD-428E542BDBD0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23B9A-1678-45C4-ADE8-0DE1F38FC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23B9A-1678-45C4-ADE8-0DE1F38FCD6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8FE0F-BF8A-41C5-834D-4EE34C4F0201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3FDD7-4BDE-4A64-970D-407F23B500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>Рекомендации </a:t>
            </a:r>
            <a:r>
              <a:rPr lang="ru-RU" b="1" i="1" dirty="0"/>
              <a:t>родителям  по подготовке родного ребёнка к появлению приёмного ребёнка в семье</a:t>
            </a:r>
            <a:r>
              <a:rPr lang="ru-RU" b="1" i="1" dirty="0" smtClean="0"/>
              <a:t>.</a:t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                   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r"/>
            <a:endParaRPr lang="ru-RU" sz="2000" dirty="0" smtClean="0"/>
          </a:p>
          <a:p>
            <a:pPr algn="r"/>
            <a:endParaRPr lang="ru-RU" sz="2000" dirty="0" smtClean="0"/>
          </a:p>
          <a:p>
            <a:pPr algn="r"/>
            <a:endParaRPr lang="ru-RU" sz="2000" dirty="0" smtClean="0"/>
          </a:p>
          <a:p>
            <a:pPr algn="r"/>
            <a:endParaRPr lang="ru-RU" sz="2000" dirty="0" smtClean="0"/>
          </a:p>
          <a:p>
            <a:pPr algn="r"/>
            <a:r>
              <a:rPr lang="ru-RU" sz="2000" dirty="0" smtClean="0"/>
              <a:t>ГБУ АО «</a:t>
            </a:r>
            <a:r>
              <a:rPr lang="ru-RU" sz="2000" dirty="0" err="1" smtClean="0"/>
              <a:t>Котласский</a:t>
            </a:r>
            <a:r>
              <a:rPr lang="ru-RU" sz="2000" dirty="0" smtClean="0"/>
              <a:t> детский дом»</a:t>
            </a:r>
          </a:p>
          <a:p>
            <a:pPr algn="r"/>
            <a:r>
              <a:rPr lang="ru-RU" sz="2000" dirty="0" smtClean="0"/>
              <a:t>Педагог- психолог Орлова Т.А</a:t>
            </a:r>
            <a:endParaRPr lang="ru-RU" sz="2000" dirty="0"/>
          </a:p>
        </p:txBody>
      </p:sp>
      <p:pic>
        <p:nvPicPr>
          <p:cNvPr id="5" name="Picture 2" descr="Приемный ребенок может стать родным! — Муниципальное образование Малая Ох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3176227"/>
            <a:ext cx="4071967" cy="2895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Опасения и ожидания. Важно, готовя родного ребенка к столь решительным изменениям в семье, выяснить у него опасения и ожидания (каким он видит приемного ребенка, как изменится жизнь семьи). Родители должны ответить на все беспокоящие его вопросы, рассеять сомнения, помочь адекватно посмотреть на ситуацию.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Для каждого возраста — свои аргументы!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Исходя из возрастных особенностей детей, разговор с ними ведется по- разному. Если это дошкольники, то им будет нужна минимальная информация, но при этом говорить нужно предельно честно. Однако подробно рассказывать о том, с чем столкнулся приемный ребенок не нужно, так как маленькие дети сильно вовлекаются в эмоциональные переживания другого».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tltTimes.ru - Информационный портал Тольятти. Новости Тольятти | Приемный  ребено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428736"/>
            <a:ext cx="7500990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Детям младшего школьного возраста дозированной информации будет мало. Здесь потребуется рассказ о том, как дети попадают в детский дом, как проходит их жизнь вне семьи. Хорошо вместе посмотреть фильмы —  «Брошенный кролик», «Звездочки на земле», «Золушка».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 беседе с подростками необходимо более глубокое обсуждение темы. И здесь вам как родителю важно помнить, что вы говорите с тем, кто уже испытывает сильные эмоции, чувства, понимает их, но в силу возраста мало что может сделать на уровне помощи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«Основная задача для приемных родителей — снять напряжение и показать родным детям, что все под контролем, что с приходом нового члена семьи, семья не теряет, а приобретает новый важный жизненный опыт.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Понятие о мотивации приемных родителей - презентация онлайн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0520"/>
            <a:ext cx="8429684" cy="6507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 smtClean="0"/>
              <a:t>Решая принять ребенка, оставшегося без родительского попечения, семья недооценивает важность психологической готовности родного ребенка к появлению нового брата или сестры. Родители сами проходят Школу приемных родителей, получают теоретические знания об особенностях детей-сирот, их психологических травмах, рисках, возможных трудностях. Родной ребенок просто ставится перед фактом. А подготовка необходима и ему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«</a:t>
            </a:r>
            <a:r>
              <a:rPr lang="ru-RU" i="1" dirty="0" smtClean="0"/>
              <a:t>Ваш сын или дочка начнут понимать, что движет вами, когда однажды вы посмотрите с ними мультик про Мамонтенка, который искал свою маму. Либо рассматривая семейный фотоальбом, обратите их внимание на близкого родственника, который был усыновлен (если в вашей семье не скрывается данный факт) и расскажите его историю. Так постепенно вы начнете знакомить вашего кровного ребенка с темой детей-сирот. Это и будет первый шаг»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ВАЖНО УЧЕСТЬ:	</a:t>
            </a:r>
          </a:p>
          <a:p>
            <a:r>
              <a:rPr lang="ru-RU" dirty="0" smtClean="0"/>
              <a:t>Возраст родного и приемного ребенка. «</a:t>
            </a:r>
            <a:r>
              <a:rPr lang="ru-RU" i="1" dirty="0" smtClean="0"/>
              <a:t>Небольшая разница в возрасте поможет найти детям общий язык и интересы. Желательно чтобы родной ребенок был старше, это позволит ему быть включенным и заинтересованным в благоприятном прохождении периода адаптации, позволит детям правильно распределить роли в детской подсистеме. Ровесники будут воспринимать друг друга как конкуренты</a:t>
            </a:r>
            <a:r>
              <a:rPr lang="ru-RU" dirty="0" smtClean="0"/>
              <a:t>».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 родного и приемного ребенка. Легче будет найти взаимопонимание однополым детям. Выбор пола приемного ребенка можно согласовать с родным. Ребенку решение родителей проще принять, когда он чувствует, что его мнение интересует их.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Количество детей в семье. «</a:t>
            </a:r>
            <a:r>
              <a:rPr lang="ru-RU" i="1" dirty="0" smtClean="0"/>
              <a:t>Ребенок, у которого есть братья и сестры, умеет делить с ними внимание родителей, игрушки, пространство. Единственный же ребенок в семье, особенно если он выполняет роль „кумира“, будет испытывать негативные эмоции по поводу появления в семье конкурента в лице приемного ребенка. Поэтому на подготовку единственного ребенка в семье требуется больше времени и ресурсов для принятия им мысли о появлении в семье приемного ребенка»</a:t>
            </a:r>
            <a:r>
              <a:rPr lang="ru-RU" dirty="0" smtClean="0"/>
              <a:t>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Приемный ребенок впервые приходит в ваш дом. Как встретить? + ОНЛАЙН-ИГ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429552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Возрастные кризисы. Ребенок, находящийся в периоде возрастного кризиса, будет острее реагировать на изменения состава семьи. Наложение проявлений возрастного кризиса на процесс адаптации может пагубно сказаться на поведении и здоровье родного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Ближайшее социальное окружение, их отношение к приемным детям. Если бабушки, дедушки, тети, дяди настроены негативно в отношении приемных детей, то сложно ожидать со стороны ребенка. Поэтому должна быть согласованность всех взрослых, позитивного отношения включенных в воспитание детей.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</TotalTime>
  <Words>88</Words>
  <Application>Microsoft Office PowerPoint</Application>
  <PresentationFormat>Экран (4:3)</PresentationFormat>
  <Paragraphs>22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  Рекомендации родителям  по подготовке родного ребёнка к появлению приёмного ребёнка в семье.                             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Для каждого возраста — свои аргументы! 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родителям  по подготовке родного ребёнка к появлению приёмного ребёнка в семье.     </dc:title>
  <dc:creator>PC-1</dc:creator>
  <cp:lastModifiedBy>PC-1</cp:lastModifiedBy>
  <cp:revision>25</cp:revision>
  <dcterms:created xsi:type="dcterms:W3CDTF">2021-03-07T17:22:56Z</dcterms:created>
  <dcterms:modified xsi:type="dcterms:W3CDTF">2021-03-07T18:26:04Z</dcterms:modified>
</cp:coreProperties>
</file>