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1" r:id="rId8"/>
    <p:sldId id="264" r:id="rId9"/>
    <p:sldId id="265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8FB34F-F40D-46B4-9DA7-3936B9F2CE23}">
          <p14:sldIdLst>
            <p14:sldId id="256"/>
            <p14:sldId id="257"/>
            <p14:sldId id="262"/>
            <p14:sldId id="258"/>
            <p14:sldId id="263"/>
            <p14:sldId id="259"/>
            <p14:sldId id="261"/>
            <p14:sldId id="264"/>
            <p14:sldId id="265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467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40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8143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416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3494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4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747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469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746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46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51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1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8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66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7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1358F-3D87-4BD5-9A1B-CA806705E5A1}" type="datetimeFigureOut">
              <a:rPr lang="ru-RU" smtClean="0"/>
              <a:t>18.12.2021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78F9A2D-B1B7-48AD-AF5B-1DF44DFBB2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57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2CE38-0D52-43C5-BFAA-A87BB41DF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2982" y="1809237"/>
            <a:ext cx="9149339" cy="3239526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потребностей </a:t>
            </a:r>
            <a:r>
              <a:rPr lang="ru-RU" sz="4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здоровом образе жизни.</a:t>
            </a:r>
            <a:r>
              <a:rPr lang="ru-R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899999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0302C6-9EFB-4EA8-B664-DCF8E438E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667" y="1108364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Обучение здоровому образу жизни - целенаправленный, систематический и организованный процесс.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ACBA45-952E-4E20-958E-7ED79F073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5000" y1="51556" x2="65000" y2="51556"/>
                        <a14:foregroundMark x1="82778" y1="71556" x2="82778" y2="71556"/>
                        <a14:foregroundMark x1="77222" y1="57333" x2="77222" y2="57333"/>
                        <a14:foregroundMark x1="93333" y1="94222" x2="93333" y2="94222"/>
                        <a14:foregroundMark x1="54167" y1="23111" x2="54167" y2="23111"/>
                        <a14:foregroundMark x1="17500" y1="70222" x2="17500" y2="70222"/>
                        <a14:foregroundMark x1="14167" y1="63111" x2="14167" y2="63111"/>
                        <a14:foregroundMark x1="13333" y1="56889" x2="13333" y2="56889"/>
                        <a14:foregroundMark x1="83611" y1="85778" x2="83611" y2="85778"/>
                        <a14:foregroundMark x1="78333" y1="64444" x2="78333" y2="64444"/>
                        <a14:foregroundMark x1="17778" y1="80000" x2="17778" y2="80000"/>
                        <a14:foregroundMark x1="12500" y1="84444" x2="12500" y2="84444"/>
                        <a14:foregroundMark x1="12222" y1="91556" x2="12222" y2="91556"/>
                        <a14:foregroundMark x1="8611" y1="96889" x2="8611" y2="96889"/>
                        <a14:foregroundMark x1="14167" y1="71556" x2="14167" y2="71556"/>
                        <a14:foregroundMark x1="20278" y1="78222" x2="20278" y2="78222"/>
                        <a14:foregroundMark x1="84167" y1="81333" x2="84167" y2="81333"/>
                        <a14:foregroundMark x1="80000" y1="76000" x2="80000" y2="76000"/>
                        <a14:foregroundMark x1="77222" y1="52444" x2="77222" y2="52444"/>
                        <a14:foregroundMark x1="79167" y1="51111" x2="79167" y2="51111"/>
                        <a14:foregroundMark x1="87222" y1="90222" x2="87222" y2="90222"/>
                        <a14:foregroundMark x1="76389" y1="49778" x2="76389" y2="4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654" y="3123893"/>
            <a:ext cx="5283922" cy="330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17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7CA77-D263-4A32-870D-E74709CCE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191" y="1134354"/>
            <a:ext cx="3023754" cy="1503217"/>
          </a:xfrm>
        </p:spPr>
        <p:txBody>
          <a:bodyPr>
            <a:normAutofit fontScale="90000"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Генрих Гейне</a:t>
            </a:r>
            <a: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19B47D-0C7A-423E-A216-919A20CD6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3828" y="2512880"/>
            <a:ext cx="9154390" cy="383771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 – это система взаимоотношений человека с самим собой и факторами внешней среды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Человечество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пришло к выводу, что неумеренность в еде, малоподвижный образ жизни снижают ресурс здоровья, а в то время как рациональное питание, закаливание, занятия спортом повышают его.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D6D209-2A6A-4591-8A94-875E09B67EDA}"/>
              </a:ext>
            </a:extLst>
          </p:cNvPr>
          <p:cNvSpPr txBox="1"/>
          <p:nvPr/>
        </p:nvSpPr>
        <p:spPr>
          <a:xfrm>
            <a:off x="3726873" y="595745"/>
            <a:ext cx="58722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31B4E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Единственная красота, которую я знаю – это здоровье»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971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3308" y="1039090"/>
            <a:ext cx="4987637" cy="5024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резервов жизни, жизнеспособности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целостного существа в Единстве, его телесных и психических характеристик. Такие резервы формируются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воспитания.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7009"/>
            <a:ext cx="6414655" cy="48109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6618" y="817418"/>
            <a:ext cx="3616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-</a:t>
            </a:r>
            <a:endParaRPr lang="ru-RU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4216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A47FF7-CAB9-4482-B051-7939AA018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5818" y="1510144"/>
            <a:ext cx="5015346" cy="3768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Относительно недавно была выделена самостоятельная область воспитания, получившая название - формирование культуры здоровья подростков.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DEFD43-5CB4-45AC-9FD4-CEAB727C82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564"/>
            <a:ext cx="6899564" cy="689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2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62893" y="101896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Образование</a:t>
            </a:r>
            <a:endParaRPr lang="ru-RU" sz="6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5090" y="1274618"/>
            <a:ext cx="4414798" cy="438722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необходимый, важный элемент социально- культурного и экономического развития страны. В этой связи на образование как целостную государственную систему, обеспечивающую социальное развитие личности, ложится помимо прочих задач, задача сохранения физического, психического и нравственного здоровья подрастающего поколения.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9855"/>
            <a:ext cx="6846999" cy="455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3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E8F170-3645-4BC4-94C0-D58E19766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любом возрасте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привить детям  знания, навыки и привычки в области охраны здоровья. Которые впоследствии превратятся в важнейший компонент общей культуры человека и окажут влияние на формирование ЗОЖ всего общества.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BFC65B-8E7C-4AC5-8C16-81D0B0604F65}"/>
              </a:ext>
            </a:extLst>
          </p:cNvPr>
          <p:cNvSpPr txBox="1"/>
          <p:nvPr/>
        </p:nvSpPr>
        <p:spPr>
          <a:xfrm>
            <a:off x="6096000" y="838384"/>
            <a:ext cx="3186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225168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182DE-B72D-4C19-AF33-67BF13D8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здорового образа жизни  включает в себя три основные цели: </a:t>
            </a:r>
            <a:endParaRPr lang="ru-RU" sz="5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675C83-CE34-47D4-AC37-2CC1FB936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581" y="2008909"/>
            <a:ext cx="9412575" cy="4401077"/>
          </a:xfrm>
        </p:spPr>
        <p:txBody>
          <a:bodyPr>
            <a:normAutofit fontScale="77500" lnSpcReduction="20000"/>
          </a:bodyPr>
          <a:lstStyle/>
          <a:p>
            <a:pPr algn="ctr">
              <a:buFont typeface="+mj-lt"/>
              <a:buAutoNum type="arabicPeriod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Глобальная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физического и психического здоровья подрастающего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поколения)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+mj-lt"/>
              <a:buAutoNum type="arabicPeriod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вооружение воспитанникам необходимыми знаниями в области охраны здоровья, привитие умений, навыков и привычек, позволяющих предотвращать детский </a:t>
            </a:r>
            <a:r>
              <a:rPr lang="ru-RU" sz="3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травматизм)</a:t>
            </a:r>
            <a:endParaRPr lang="ru-RU" sz="3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+mj-lt"/>
              <a:buAutoNum type="arabicPeriod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вооружение знаниями правил личной гигиены, профилактика соматических заболеваний, инфекций, передаваемых половым путем, а так же знаниями о вредном воздействии на организм психотропных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веществ)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420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7649" y="1634836"/>
            <a:ext cx="8915400" cy="3777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группе имеется программа по духовно- нравственному воспитанию, куда включено направление «Формирование ценностного отношения к здоровью и здоровому образу жизни», которое формирует безопасное поведение детей, вырабатывает убеждение в негативном воздействии на организм таких вредных веществ, как табачный дым, алкоголь, наркотики и токсины. Это направление включено и в ежегодные планы воспитательной работы группы.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93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6103" y="627016"/>
            <a:ext cx="10058401" cy="5747657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учебного года уделяется большое внимание </a:t>
            </a: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Здоровому Образу Жизни </a:t>
            </a:r>
            <a:r>
              <a:rPr lang="ru-RU" sz="3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воспитанников. </a:t>
            </a:r>
            <a:endParaRPr lang="ru-RU" sz="3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по укреплению и сохранению здоровья: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Проветривание спален и игровых комнат;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игры на свежем воздухе;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мероприятия в спортзале;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бассейна;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кружки и секции;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Дни Здоровья;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беседы, такие как «Правильное питание», «Здоровый образ жизни», «Нет вредным привычкам!» и другие.</a:t>
            </a:r>
            <a:endParaRPr lang="ru-RU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79988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416</Words>
  <Application>Microsoft Office PowerPoint</Application>
  <PresentationFormat>Широкоэкранный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 3</vt:lpstr>
      <vt:lpstr>Легкий дым</vt:lpstr>
      <vt:lpstr>Формирование потребностей в здоровом образе жизни. </vt:lpstr>
      <vt:lpstr> Генрих Гейне </vt:lpstr>
      <vt:lpstr>Презентация PowerPoint</vt:lpstr>
      <vt:lpstr>Презентация PowerPoint</vt:lpstr>
      <vt:lpstr>Образование</vt:lpstr>
      <vt:lpstr>Презентация PowerPoint</vt:lpstr>
      <vt:lpstr>Формирование здорового образа жизни  включает в себя три основные цели: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потребностей у воспитанников в здоровом образе жизни. </dc:title>
  <dc:creator>domwz</dc:creator>
  <cp:lastModifiedBy>domwzgrerp@outlook.com</cp:lastModifiedBy>
  <cp:revision>5</cp:revision>
  <dcterms:created xsi:type="dcterms:W3CDTF">2021-12-06T18:49:25Z</dcterms:created>
  <dcterms:modified xsi:type="dcterms:W3CDTF">2021-12-18T20:45:49Z</dcterms:modified>
</cp:coreProperties>
</file>