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  <p:sldId id="258" r:id="rId5"/>
    <p:sldId id="259" r:id="rId6"/>
    <p:sldId id="262" r:id="rId7"/>
    <p:sldId id="261" r:id="rId8"/>
    <p:sldId id="263" r:id="rId9"/>
    <p:sldId id="265" r:id="rId10"/>
    <p:sldId id="267" r:id="rId11"/>
    <p:sldId id="268" r:id="rId12"/>
    <p:sldId id="264" r:id="rId13"/>
    <p:sldId id="266" r:id="rId14"/>
    <p:sldId id="270" r:id="rId15"/>
    <p:sldId id="271" r:id="rId16"/>
    <p:sldId id="272" r:id="rId17"/>
    <p:sldId id="274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77" autoAdjust="0"/>
    <p:restoredTop sz="94714" autoAdjust="0"/>
  </p:normalViewPr>
  <p:slideViewPr>
    <p:cSldViewPr>
      <p:cViewPr varScale="1">
        <p:scale>
          <a:sx n="69" d="100"/>
          <a:sy n="69" d="100"/>
        </p:scale>
        <p:origin x="246" y="-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11470-FBE5-4CDD-A652-7F6E3B980E48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3CCD1-4970-4FD2-824A-9FC0D400C7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428652"/>
            <a:ext cx="7772400" cy="4029103"/>
          </a:xfrm>
        </p:spPr>
        <p:txBody>
          <a:bodyPr>
            <a:normAutofit/>
          </a:bodyPr>
          <a:lstStyle/>
          <a:p>
            <a:r>
              <a:rPr lang="ru-RU" sz="6000" i="1" dirty="0" smtClean="0"/>
              <a:t>«Тайна Усыновления»</a:t>
            </a:r>
            <a:endParaRPr lang="ru-RU" sz="60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3886200"/>
            <a:ext cx="8143900" cy="2971800"/>
          </a:xfrm>
        </p:spPr>
        <p:txBody>
          <a:bodyPr>
            <a:normAutofit/>
          </a:bodyPr>
          <a:lstStyle/>
          <a:p>
            <a:pPr algn="r"/>
            <a:endParaRPr lang="ru-RU" sz="2800" dirty="0" smtClean="0"/>
          </a:p>
          <a:p>
            <a:pPr algn="r"/>
            <a:endParaRPr lang="ru-RU" sz="2800" dirty="0"/>
          </a:p>
          <a:p>
            <a:pPr algn="r"/>
            <a:r>
              <a:rPr lang="ru-RU" sz="2800" dirty="0" smtClean="0"/>
              <a:t>АО «</a:t>
            </a:r>
            <a:r>
              <a:rPr lang="ru-RU" sz="2800" dirty="0" err="1" smtClean="0"/>
              <a:t>Котласский</a:t>
            </a:r>
            <a:r>
              <a:rPr lang="ru-RU" sz="2800" dirty="0" smtClean="0"/>
              <a:t> детский дом»</a:t>
            </a:r>
          </a:p>
          <a:p>
            <a:pPr algn="r"/>
            <a:r>
              <a:rPr lang="ru-RU" sz="2800" dirty="0" smtClean="0"/>
              <a:t>Педагог-психолог Орлова Т.А</a:t>
            </a:r>
            <a:endParaRPr lang="ru-RU" sz="2800" dirty="0"/>
          </a:p>
        </p:txBody>
      </p:sp>
      <p:pic>
        <p:nvPicPr>
          <p:cNvPr id="5122" name="Picture 2" descr="«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71678"/>
            <a:ext cx="4892727" cy="2317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- мы храним тайны, чтобы удержать контроль; - мы храним тайны, чтобы почувствовать себя защищенными или защищать других; - м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cf2.ppt-online.org/files2/slide/l/l9KCqMBFTp6Xk8IVGyrOotYH5c3ExNJAdLniaDmW21/slide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Тайна усыновления - презентация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Тайна усыновления - презентация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cf2.ppt-online.org/files2/slide/l/l9KCqMBFTp6Xk8IVGyrOotYH5c3ExNJAdLniaDmW21/slide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cf2.ppt-online.org/files2/slide/l/l9KCqMBFTp6Xk8IVGyrOotYH5c3ExNJAdLniaDmW21/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14290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cf2.ppt-online.org/files2/slide/l/l9KCqMBFTp6Xk8IVGyrOotYH5c3ExNJAdLniaDmW21/slide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vjoy.cc/wp-content/uploads/2019/11/5cdbc96a723d71522464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-1000156"/>
            <a:ext cx="12192000" cy="8124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Спасибо за внимание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авовое регулирование усыновления презентация, докла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0711"/>
            <a:ext cx="7977190" cy="5982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Презентация на тему: &quot;Усыновление понятие, порядок и условия. Понятие и  условия усыновления Усыновление или удочерение (далее - усыновление)  является приоритетной формой устройства.&quot;. Скачать бесплатно и без  регистраци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2553" y="0"/>
            <a:ext cx="897795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Тайна усыновления - презентация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Желающих усыновить много, а детей мало - новости Владимирской обла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643866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Тайна усыновления презентация, докла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785818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Тайна усыновления (удочерения) по статье УК РФ: меры обеспечения и  ответственность за разглаш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Тайна усыновления (удочерения) по статье УК РФ: меры обеспечения и  ответственность за разглаш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Тайна усыновления (удочерения) по статье УК РФ: меры обеспечения и  ответственность за разглаш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Усыновление ребенка презентация, докла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player.myshared.ru/17/1084264/slides/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92961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Почему мы храним тайны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</Words>
  <Application>Microsoft Office PowerPoint</Application>
  <PresentationFormat>Экран (4:3)</PresentationFormat>
  <Paragraphs>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«Тайна Усыновления»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PC-1</dc:creator>
  <cp:lastModifiedBy>PC-1</cp:lastModifiedBy>
  <cp:revision>16</cp:revision>
  <dcterms:created xsi:type="dcterms:W3CDTF">2022-06-19T06:04:57Z</dcterms:created>
  <dcterms:modified xsi:type="dcterms:W3CDTF">2022-06-19T07:10:56Z</dcterms:modified>
</cp:coreProperties>
</file>