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D23351-4934-40AC-9547-9865BA960B2C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EEF226-6ADA-41F8-9A05-08C2E4B977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448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EF226-6ADA-41F8-9A05-08C2E4B977B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807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42D79-8180-4CCC-AB8E-63195A26F998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DB0B8-3763-4A8B-8D00-C465638810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42D79-8180-4CCC-AB8E-63195A26F998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DB0B8-3763-4A8B-8D00-C465638810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42D79-8180-4CCC-AB8E-63195A26F998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DB0B8-3763-4A8B-8D00-C465638810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42D79-8180-4CCC-AB8E-63195A26F998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DB0B8-3763-4A8B-8D00-C465638810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42D79-8180-4CCC-AB8E-63195A26F998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DB0B8-3763-4A8B-8D00-C465638810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42D79-8180-4CCC-AB8E-63195A26F998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DB0B8-3763-4A8B-8D00-C465638810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42D79-8180-4CCC-AB8E-63195A26F998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DB0B8-3763-4A8B-8D00-C465638810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42D79-8180-4CCC-AB8E-63195A26F998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DB0B8-3763-4A8B-8D00-C465638810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42D79-8180-4CCC-AB8E-63195A26F998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DB0B8-3763-4A8B-8D00-C465638810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42D79-8180-4CCC-AB8E-63195A26F998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DB0B8-3763-4A8B-8D00-C465638810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42D79-8180-4CCC-AB8E-63195A26F998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DB0B8-3763-4A8B-8D00-C465638810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42D79-8180-4CCC-AB8E-63195A26F998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BDB0B8-3763-4A8B-8D00-C465638810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viewe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600" y="188640"/>
            <a:ext cx="8674799" cy="6328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7562" y="1600200"/>
            <a:ext cx="6228875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34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7528" y="1600200"/>
            <a:ext cx="6788944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08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</Words>
  <Application>Microsoft Office PowerPoint</Application>
  <PresentationFormat>Экран (4:3)</PresentationFormat>
  <Paragraphs>1</Paragraphs>
  <Slides>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6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5</cp:revision>
  <dcterms:created xsi:type="dcterms:W3CDTF">2013-12-08T14:45:57Z</dcterms:created>
  <dcterms:modified xsi:type="dcterms:W3CDTF">2013-12-11T11:46:06Z</dcterms:modified>
</cp:coreProperties>
</file>