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57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4184C0-809F-4B71-AFDE-B808617CFF58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CD1084-EED7-4702-AAD3-B25C7319E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_533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l="18358" t="11478" r="12160" b="22851"/>
          <a:stretch>
            <a:fillRect/>
          </a:stretch>
        </p:blipFill>
        <p:spPr>
          <a:xfrm>
            <a:off x="3203848" y="0"/>
            <a:ext cx="2808287" cy="1990725"/>
          </a:xfrm>
        </p:spPr>
      </p:pic>
      <p:pic>
        <p:nvPicPr>
          <p:cNvPr id="16" name="Рисунок 15" descr="мк4.jpg"/>
          <p:cNvPicPr>
            <a:picLocks noChangeAspect="1"/>
          </p:cNvPicPr>
          <p:nvPr/>
        </p:nvPicPr>
        <p:blipFill>
          <a:blip r:embed="rId3" cstate="print"/>
          <a:srcRect t="19257"/>
          <a:stretch>
            <a:fillRect/>
          </a:stretch>
        </p:blipFill>
        <p:spPr>
          <a:xfrm>
            <a:off x="251520" y="2060847"/>
            <a:ext cx="3888432" cy="2090993"/>
          </a:xfrm>
          <a:prstGeom prst="rect">
            <a:avLst/>
          </a:prstGeom>
        </p:spPr>
      </p:pic>
      <p:pic>
        <p:nvPicPr>
          <p:cNvPr id="18" name="Рисунок 17" descr="мк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7753" y="0"/>
            <a:ext cx="2986247" cy="1988840"/>
          </a:xfrm>
          <a:prstGeom prst="rect">
            <a:avLst/>
          </a:prstGeom>
        </p:spPr>
      </p:pic>
      <p:pic>
        <p:nvPicPr>
          <p:cNvPr id="19" name="Рисунок 18" descr="м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21088"/>
            <a:ext cx="3635896" cy="24239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-17140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Москва. Музей </a:t>
            </a:r>
          </a:p>
          <a:p>
            <a:r>
              <a:rPr lang="ru-RU" b="1" dirty="0" smtClean="0"/>
              <a:t>Вооружённых сил страны.</a:t>
            </a:r>
            <a:endParaRPr lang="ru-RU" b="1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4067944" y="2348880"/>
            <a:ext cx="5076056" cy="4248472"/>
          </a:xfrm>
          <a:prstGeom prst="parallelogram">
            <a:avLst>
              <a:gd name="adj" fmla="val 13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22" name="Рисунок 21" descr="IMG_5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212976"/>
            <a:ext cx="4475989" cy="33569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60032" y="234888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редакции газеты </a:t>
            </a:r>
          </a:p>
          <a:p>
            <a:pPr algn="ctr"/>
            <a:r>
              <a:rPr lang="ru-RU" b="1" dirty="0" smtClean="0"/>
              <a:t>«Московский комсомолец»</a:t>
            </a:r>
            <a:endParaRPr lang="ru-RU" b="1" dirty="0"/>
          </a:p>
        </p:txBody>
      </p:sp>
      <p:pic>
        <p:nvPicPr>
          <p:cNvPr id="25" name="Рисунок 24" descr="мк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936104" cy="1628799"/>
          </a:xfrm>
          <a:prstGeom prst="rect">
            <a:avLst/>
          </a:prstGeom>
        </p:spPr>
      </p:pic>
      <p:pic>
        <p:nvPicPr>
          <p:cNvPr id="26" name="Рисунок 25" descr="5.jpg"/>
          <p:cNvPicPr>
            <a:picLocks noChangeAspect="1"/>
          </p:cNvPicPr>
          <p:nvPr/>
        </p:nvPicPr>
        <p:blipFill>
          <a:blip r:embed="rId8" cstate="print"/>
          <a:srcRect b="18609"/>
          <a:stretch>
            <a:fillRect/>
          </a:stretch>
        </p:blipFill>
        <p:spPr>
          <a:xfrm>
            <a:off x="1403648" y="1268760"/>
            <a:ext cx="1368152" cy="74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70503_141152.jpg"/>
          <p:cNvPicPr>
            <a:picLocks noChangeAspect="1"/>
          </p:cNvPicPr>
          <p:nvPr/>
        </p:nvPicPr>
        <p:blipFill>
          <a:blip r:embed="rId2" cstate="print"/>
          <a:srcRect l="4326" r="20863" b="17450"/>
          <a:stretch>
            <a:fillRect/>
          </a:stretch>
        </p:blipFill>
        <p:spPr>
          <a:xfrm>
            <a:off x="0" y="3861048"/>
            <a:ext cx="3219398" cy="2664296"/>
          </a:xfrm>
          <a:prstGeom prst="rect">
            <a:avLst/>
          </a:prstGeom>
        </p:spPr>
      </p:pic>
      <p:pic>
        <p:nvPicPr>
          <p:cNvPr id="7" name="Рисунок 6" descr="яблочко.jpg"/>
          <p:cNvPicPr>
            <a:picLocks noChangeAspect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>
          <a:xfrm>
            <a:off x="3275856" y="3645024"/>
            <a:ext cx="3528392" cy="2918286"/>
          </a:xfrm>
          <a:prstGeom prst="rect">
            <a:avLst/>
          </a:prstGeom>
        </p:spPr>
      </p:pic>
      <p:pic>
        <p:nvPicPr>
          <p:cNvPr id="9" name="Рисунок 8" descr="IMG_6446.JPG"/>
          <p:cNvPicPr>
            <a:picLocks noChangeAspect="1"/>
          </p:cNvPicPr>
          <p:nvPr/>
        </p:nvPicPr>
        <p:blipFill>
          <a:blip r:embed="rId4" cstate="print"/>
          <a:srcRect l="24800" t="26900" r="24013"/>
          <a:stretch>
            <a:fillRect/>
          </a:stretch>
        </p:blipFill>
        <p:spPr>
          <a:xfrm>
            <a:off x="6911752" y="3861048"/>
            <a:ext cx="2232248" cy="2390900"/>
          </a:xfrm>
          <a:prstGeom prst="rect">
            <a:avLst/>
          </a:prstGeom>
        </p:spPr>
      </p:pic>
      <p:pic>
        <p:nvPicPr>
          <p:cNvPr id="10" name="Рисунок 9" descr="IMG_2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187207" cy="2350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2936"/>
            <a:ext cx="91440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Лесное – это родина моя!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492.jpg"/>
          <p:cNvPicPr>
            <a:picLocks noChangeAspect="1"/>
          </p:cNvPicPr>
          <p:nvPr/>
        </p:nvPicPr>
        <p:blipFill>
          <a:blip r:embed="rId6" cstate="print"/>
          <a:srcRect t="15716" b="4821"/>
          <a:stretch>
            <a:fillRect/>
          </a:stretch>
        </p:blipFill>
        <p:spPr>
          <a:xfrm>
            <a:off x="179512" y="188640"/>
            <a:ext cx="437839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5056240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  областном сборе                                       допризывников. Ржев. 2017</a:t>
            </a:r>
            <a:endParaRPr lang="ru-RU" sz="3100" dirty="0"/>
          </a:p>
        </p:txBody>
      </p:sp>
      <p:pic>
        <p:nvPicPr>
          <p:cNvPr id="5" name="Рисунок 4" descr="IMG_6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3131840" cy="2348880"/>
          </a:xfrm>
          <a:prstGeom prst="rect">
            <a:avLst/>
          </a:prstGeom>
        </p:spPr>
      </p:pic>
      <p:pic>
        <p:nvPicPr>
          <p:cNvPr id="6" name="Рисунок 5" descr="IMG_6339.JPG"/>
          <p:cNvPicPr>
            <a:picLocks noChangeAspect="1"/>
          </p:cNvPicPr>
          <p:nvPr/>
        </p:nvPicPr>
        <p:blipFill>
          <a:blip r:embed="rId3" cstate="print"/>
          <a:srcRect l="4492" t="22700" r="2832" b="31100"/>
          <a:stretch>
            <a:fillRect/>
          </a:stretch>
        </p:blipFill>
        <p:spPr>
          <a:xfrm>
            <a:off x="0" y="188639"/>
            <a:ext cx="4067944" cy="1520927"/>
          </a:xfrm>
          <a:prstGeom prst="rect">
            <a:avLst/>
          </a:prstGeom>
        </p:spPr>
      </p:pic>
      <p:pic>
        <p:nvPicPr>
          <p:cNvPr id="8" name="Рисунок 7" descr="IMG_6324.jpg"/>
          <p:cNvPicPr>
            <a:picLocks noChangeAspect="1"/>
          </p:cNvPicPr>
          <p:nvPr/>
        </p:nvPicPr>
        <p:blipFill>
          <a:blip r:embed="rId4" cstate="print"/>
          <a:srcRect t="23019"/>
          <a:stretch>
            <a:fillRect/>
          </a:stretch>
        </p:blipFill>
        <p:spPr>
          <a:xfrm>
            <a:off x="179512" y="1844824"/>
            <a:ext cx="2816960" cy="2648972"/>
          </a:xfrm>
          <a:prstGeom prst="rect">
            <a:avLst/>
          </a:prstGeom>
        </p:spPr>
      </p:pic>
      <p:pic>
        <p:nvPicPr>
          <p:cNvPr id="9" name="Рисунок 8" descr="IMG_6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81128"/>
            <a:ext cx="2747797" cy="2060848"/>
          </a:xfrm>
          <a:prstGeom prst="rect">
            <a:avLst/>
          </a:prstGeom>
        </p:spPr>
      </p:pic>
      <p:pic>
        <p:nvPicPr>
          <p:cNvPr id="10" name="Рисунок 9" descr="IMG_6366.JPG"/>
          <p:cNvPicPr>
            <a:picLocks noChangeAspect="1"/>
          </p:cNvPicPr>
          <p:nvPr/>
        </p:nvPicPr>
        <p:blipFill>
          <a:blip r:embed="rId6" cstate="print"/>
          <a:srcRect l="5357"/>
          <a:stretch>
            <a:fillRect/>
          </a:stretch>
        </p:blipFill>
        <p:spPr>
          <a:xfrm>
            <a:off x="6372200" y="2060848"/>
            <a:ext cx="2544283" cy="2016224"/>
          </a:xfrm>
          <a:prstGeom prst="rect">
            <a:avLst/>
          </a:prstGeom>
        </p:spPr>
      </p:pic>
      <p:pic>
        <p:nvPicPr>
          <p:cNvPr id="11" name="Рисунок 10" descr="IMG_6350.JPG"/>
          <p:cNvPicPr>
            <a:picLocks noChangeAspect="1"/>
          </p:cNvPicPr>
          <p:nvPr/>
        </p:nvPicPr>
        <p:blipFill>
          <a:blip r:embed="rId7" cstate="print"/>
          <a:srcRect l="24412" t="29400" r="25189" b="26501"/>
          <a:stretch>
            <a:fillRect/>
          </a:stretch>
        </p:blipFill>
        <p:spPr>
          <a:xfrm>
            <a:off x="5868144" y="4365104"/>
            <a:ext cx="3024336" cy="1984721"/>
          </a:xfrm>
          <a:prstGeom prst="rect">
            <a:avLst/>
          </a:prstGeom>
        </p:spPr>
      </p:pic>
      <p:pic>
        <p:nvPicPr>
          <p:cNvPr id="12" name="Рисунок 11" descr="IMG_6335.JPG"/>
          <p:cNvPicPr>
            <a:picLocks noChangeAspect="1"/>
          </p:cNvPicPr>
          <p:nvPr/>
        </p:nvPicPr>
        <p:blipFill>
          <a:blip r:embed="rId8" cstate="print"/>
          <a:srcRect l="18500" t="13251" r="5901"/>
          <a:stretch>
            <a:fillRect/>
          </a:stretch>
        </p:blipFill>
        <p:spPr>
          <a:xfrm>
            <a:off x="3275856" y="4437112"/>
            <a:ext cx="2394603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5589240"/>
            <a:ext cx="4392488" cy="7329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Стрелковые соревнования.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место в области.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860032" y="5517232"/>
            <a:ext cx="4041775" cy="73152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Смотр строя и песни.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4 место в области.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IMG_687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43300"/>
          <a:stretch>
            <a:fillRect/>
          </a:stretch>
        </p:blipFill>
        <p:spPr>
          <a:xfrm>
            <a:off x="6156176" y="1052736"/>
            <a:ext cx="2291680" cy="3031331"/>
          </a:xfrm>
        </p:spPr>
      </p:pic>
      <p:pic>
        <p:nvPicPr>
          <p:cNvPr id="8" name="Содержимое 7" descr="Iсправилис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038600" cy="25052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Областные соревнования «Снежный десант».  Лихославль. 2018 год.</a:t>
            </a:r>
            <a:endParaRPr lang="ru-RU" sz="2800" b="1" dirty="0"/>
          </a:p>
        </p:txBody>
      </p:sp>
      <p:pic>
        <p:nvPicPr>
          <p:cNvPr id="11" name="Рисунок 10" descr="награ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3292420" cy="2223362"/>
          </a:xfrm>
          <a:prstGeom prst="rect">
            <a:avLst/>
          </a:prstGeom>
        </p:spPr>
      </p:pic>
      <p:pic>
        <p:nvPicPr>
          <p:cNvPr id="13" name="Рисунок 12" descr="тиму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84984"/>
            <a:ext cx="4280319" cy="211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На Российском форуме </a:t>
            </a:r>
            <a:r>
              <a:rPr lang="ru-RU" b="1" i="1" dirty="0" err="1" smtClean="0">
                <a:solidFill>
                  <a:schemeClr val="tx1"/>
                </a:solidFill>
              </a:rPr>
              <a:t>Юнармии</a:t>
            </a:r>
            <a:r>
              <a:rPr lang="ru-RU" b="1" i="1" dirty="0" smtClean="0">
                <a:solidFill>
                  <a:schemeClr val="tx1"/>
                </a:solidFill>
              </a:rPr>
              <a:t>. Москва. Кубинка. Февраль. 2018.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MG_69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775" t="37720" r="8357" b="26904"/>
          <a:stretch>
            <a:fillRect/>
          </a:stretch>
        </p:blipFill>
        <p:spPr>
          <a:xfrm>
            <a:off x="0" y="1052736"/>
            <a:ext cx="9144000" cy="2892775"/>
          </a:xfrm>
          <a:solidFill>
            <a:schemeClr val="bg1"/>
          </a:solidFill>
        </p:spPr>
      </p:pic>
      <p:pic>
        <p:nvPicPr>
          <p:cNvPr id="8" name="Рисунок 7" descr="с Фетисовым.jpg"/>
          <p:cNvPicPr>
            <a:picLocks noChangeAspect="1"/>
          </p:cNvPicPr>
          <p:nvPr/>
        </p:nvPicPr>
        <p:blipFill>
          <a:blip r:embed="rId3" cstate="print"/>
          <a:srcRect t="34650" b="22301"/>
          <a:stretch>
            <a:fillRect/>
          </a:stretch>
        </p:blipFill>
        <p:spPr>
          <a:xfrm>
            <a:off x="251520" y="4102455"/>
            <a:ext cx="4530352" cy="2755545"/>
          </a:xfrm>
          <a:prstGeom prst="rect">
            <a:avLst/>
          </a:prstGeom>
        </p:spPr>
      </p:pic>
      <p:pic>
        <p:nvPicPr>
          <p:cNvPr id="9" name="Рисунок 8" descr="IMG_6923.JPG"/>
          <p:cNvPicPr>
            <a:picLocks noChangeAspect="1"/>
          </p:cNvPicPr>
          <p:nvPr/>
        </p:nvPicPr>
        <p:blipFill>
          <a:blip r:embed="rId4" cstate="print"/>
          <a:srcRect l="31888" t="21650"/>
          <a:stretch>
            <a:fillRect/>
          </a:stretch>
        </p:blipFill>
        <p:spPr>
          <a:xfrm>
            <a:off x="5292080" y="4093957"/>
            <a:ext cx="3203848" cy="276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224</TotalTime>
  <Words>64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Слайд 1</vt:lpstr>
      <vt:lpstr>Слайд 2</vt:lpstr>
      <vt:lpstr>                                                              На  областном сборе                                       допризывников. Ржев. 2017</vt:lpstr>
      <vt:lpstr>Областные соревнования «Снежный десант».  Лихославль. 2018 год.</vt:lpstr>
      <vt:lpstr>На Российском форуме Юнармии. Москва. Кубинка. Февраль. 2018.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23</cp:revision>
  <dcterms:created xsi:type="dcterms:W3CDTF">2018-09-27T22:02:25Z</dcterms:created>
  <dcterms:modified xsi:type="dcterms:W3CDTF">2018-09-28T06:07:47Z</dcterms:modified>
</cp:coreProperties>
</file>