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90" r:id="rId4"/>
    <p:sldId id="258" r:id="rId5"/>
    <p:sldId id="281" r:id="rId6"/>
    <p:sldId id="279" r:id="rId7"/>
    <p:sldId id="280" r:id="rId8"/>
    <p:sldId id="282" r:id="rId9"/>
    <p:sldId id="283" r:id="rId10"/>
    <p:sldId id="291" r:id="rId11"/>
    <p:sldId id="284" r:id="rId12"/>
    <p:sldId id="286" r:id="rId13"/>
    <p:sldId id="292" r:id="rId14"/>
    <p:sldId id="285" r:id="rId15"/>
    <p:sldId id="288" r:id="rId16"/>
    <p:sldId id="289" r:id="rId17"/>
    <p:sldId id="293" r:id="rId18"/>
    <p:sldId id="27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4E88AA-3065-4047-96D4-EA6524727B58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D0983-DD69-40E7-A99E-2F620BDCD47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84C92-6F74-4FDC-850A-ADA5AEAF5C7F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661CA-3481-4ECD-8190-AE67B1F0F80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9D1D7-1392-4D90-806C-0C9C51AE7236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A41B8-1B8E-4A80-888B-4477E09758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9D1D7-1392-4D90-806C-0C9C51AE7236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A41B8-1B8E-4A80-888B-4477E09758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9D1D7-1392-4D90-806C-0C9C51AE7236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A41B8-1B8E-4A80-888B-4477E09758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9D1D7-1392-4D90-806C-0C9C51AE7236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A41B8-1B8E-4A80-888B-4477E09758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9D1D7-1392-4D90-806C-0C9C51AE7236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A41B8-1B8E-4A80-888B-4477E09758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9D1D7-1392-4D90-806C-0C9C51AE7236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A41B8-1B8E-4A80-888B-4477E09758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9D1D7-1392-4D90-806C-0C9C51AE7236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A41B8-1B8E-4A80-888B-4477E09758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9D1D7-1392-4D90-806C-0C9C51AE7236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A41B8-1B8E-4A80-888B-4477E09758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9D1D7-1392-4D90-806C-0C9C51AE7236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A41B8-1B8E-4A80-888B-4477E09758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9D1D7-1392-4D90-806C-0C9C51AE7236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A41B8-1B8E-4A80-888B-4477E09758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9D1D7-1392-4D90-806C-0C9C51AE7236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E6A41B8-1B8E-4A80-888B-4477E09758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49D1D7-1392-4D90-806C-0C9C51AE7236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E6A41B8-1B8E-4A80-888B-4477E097583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elementy.ru/" TargetMode="External"/><Relationship Id="rId2" Type="http://schemas.openxmlformats.org/officeDocument/2006/relationships/hyperlink" Target="http://www.ozhegov.org/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moeobrazovanie.ru/" TargetMode="External"/><Relationship Id="rId4" Type="http://schemas.openxmlformats.org/officeDocument/2006/relationships/hyperlink" Target="http://zrenielib.ru/docs/index-448.html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80528" y="1556792"/>
            <a:ext cx="9756576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Все профессии важны, </a:t>
            </a:r>
            <a:endParaRPr lang="ru-RU" sz="6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с математикой дружны!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5929322" y="214290"/>
            <a:ext cx="2714644" cy="1943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1   2   3</a:t>
            </a:r>
          </a:p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  4    5</a:t>
            </a:r>
          </a:p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    6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1028" name="WordArt 4"/>
          <p:cNvSpPr>
            <a:spLocks noChangeArrowheads="1" noChangeShapeType="1" noTextEdit="1"/>
          </p:cNvSpPr>
          <p:nvPr/>
        </p:nvSpPr>
        <p:spPr bwMode="auto">
          <a:xfrm>
            <a:off x="785786" y="4000504"/>
            <a:ext cx="3286148" cy="242889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7   8   9</a:t>
            </a:r>
          </a:p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10  11</a:t>
            </a:r>
          </a:p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   12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55976" y="3534013"/>
            <a:ext cx="478802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выполнила: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Михайлова Валерия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ученица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 класса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руководитель: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математики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Тютикова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Н.В.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58990" y="188640"/>
            <a:ext cx="6473375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Муниципальное  образовательное учреждение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Лесная средняя общеобразовательная школа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С. Лесное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Исследовательская работа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27" grpId="0"/>
      <p:bldP spid="102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7544" y="548680"/>
            <a:ext cx="849694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Программист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 – это специалист, занимающийся разработкой программного обеспечения (ПО) для персональных, встраиваемых, промышленных и  других разновидностей компьютеров, то есть программированием. Математика развивает Логику, а без неё программист не получится. Вычислительные машины управляют поездами, метро, искусственными спутниками Земли, заводами и даже переводят книги с одного языка на другой. Каждая такая машина работает по законам математики, но создана она именно людьми, владеющими высокими математическими знаниями. </a:t>
            </a:r>
          </a:p>
          <a:p>
            <a:pPr algn="just"/>
            <a:endParaRPr lang="ru-RU" dirty="0"/>
          </a:p>
        </p:txBody>
      </p:sp>
      <p:pic>
        <p:nvPicPr>
          <p:cNvPr id="6" name="Рисунок 5" descr="http://pion-nt.ru/uploads/posts/2010-05/1273693482_fi9heb9weolweblh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365104"/>
            <a:ext cx="2232248" cy="1819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290240"/>
            <a:ext cx="59046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Футболист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это спортсмен, играющий в футбол. При подготовке команд и их тренеров к серьезной схватке с соперниками все математические методы работают как никогда. Например, определение оптимального состава на игру в футбольном матче, оптимальной расстановки игроков на футбольной поле, в том числе – учет командного взаимодействия и много другое – невозможно без применения математики.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900igr.net/datai/chelovek/Sport-2.files/0013-021-FUTBOL-kogda-ljudi-begajut-po-spetsialnomu-polju-pinaja-mjach-nogami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260648"/>
            <a:ext cx="2804956" cy="2826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-69206"/>
            <a:ext cx="5796136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Переводчик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 человек, который переписывает или пересказывает текст, существующий на одном языке, на другой. Казалось бы, что особенного в профессии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переводчика 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выучил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иностранный язык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вот ты и специалист. Ведь если Вам предстоит работать, например, на конференции экономистов, математиков или медиков, а у Вас нет специального образования, то нужно перелопатить горы литературы, чтобы сначала на своем родном языке понять, о чем идет речь. То, что математика является основой всех наук, подтверждает и тот факт, что в мире есть тысячи народов, у всех у них разные языки, литература, обычаи, культура, история, а законы математики на всех одни.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www.rabota-102.ru/images/new_030233_ccea909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1340768"/>
            <a:ext cx="3109485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988840"/>
            <a:ext cx="80648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Массажист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называется специалист, владеющий искусством профессионально массажа. Приблизительно около 450 мышц, прикрепленных симметрично к костям, сокращаясь, способствуют движению нашего тела. «Массаж - не гадание на кофейной гуще. Массаж - это точная наука, это математика тела». Например: точечный массаж, нужно знать конкретно, сколько и где расположены те или иные точки, сколько по времени на них можно воздействовать. Рассчитать курс массажа. 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://s.svitmam.ua/photo/0/0/141/14189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548680"/>
            <a:ext cx="1331640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476672"/>
            <a:ext cx="662473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Врач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— лицо, посвящающее свои знания и умения предупреждению и лечению заболеваний, сохранению и укреплению здоровья человека. Врачу конечно нужна математика, как он без нее будет просчитывать, сколько нужно лекарства, когда лучше сделать операцию, и т.д.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Математика и медицина часто требуют одних и тех же приемов: прежде всего - это наблюдения, анализ, диагностика, неоднократная проверка полученных результатов. Внимание, терпение и настойчивость, - вот качества, необходимые врачу и математику. </a:t>
            </a:r>
          </a:p>
          <a:p>
            <a:endParaRPr lang="ru-RU" dirty="0"/>
          </a:p>
        </p:txBody>
      </p:sp>
      <p:pic>
        <p:nvPicPr>
          <p:cNvPr id="5" name="Picture 2" descr="http://www.art-saloon.ru/big/item_37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1602879" cy="30943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04665"/>
            <a:ext cx="828092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Ветеринарный врач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лицо с высшим ветеринарным образованием. Моя тетя,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Лябина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Надежда Алексеевна – ветеринарный врач. В учебном плане ветеринарного института вообще отсутствует предмет «математика». Это неправильно. Конечно в ее работе главное знание анатомии, знание техники операций, чутьё, талант и опыт. Но даже ей приходится заниматься математикой, чтобы рассчитать дозу того или иного лекарства для животного, сделать анализ вещества, в определенной пропорции отвесить реактивы. 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5085184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Девиз ветеринарии: «Медицина лечит человека, а  ветеринария человечество!»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764704"/>
            <a:ext cx="896448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процессе выполнения исследовательской работы в соответствии с ее целью и задачами получены следующие выводы и результаты. Существует ряд профессий, которым математика нужна в «чистом» виде. Это инженер, предприниматель, бизнесмен, программист и т.д. Им необходимо умение вычислять, пользоваться различными формулами и т.д. А есть ряд профессий, которым, на первый взгляд, математика совсем не нужна. Например, массажист, футболист, следователь, юрист, адвокат, ветеринар т.д. Но в ходе исследования я убедилась, что математику просто обязательно надо изучать людям любой профессии.</a:t>
            </a:r>
          </a:p>
          <a:p>
            <a:pPr algn="just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491880" y="5013176"/>
            <a:ext cx="56521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«Математику уже затем учить надо, что она ум в порядок приводит».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М.В. Ломоносов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9592" y="671785"/>
            <a:ext cx="741682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Список литературы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1) Я познаю мир: Детская энциклопедия: Математика / Авт. - сост. А.П. Савин и др. - М.: АСТ, 2007. - 480с.</a:t>
            </a:r>
          </a:p>
          <a:p>
            <a:pPr lvl="0" fontAlgn="base"/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2) http://www.ozhegov.org/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онлайн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версии толкового словаря С.Ожегова </a:t>
            </a:r>
          </a:p>
          <a:p>
            <a:pPr lvl="0" fontAlgn="base"/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3) http://elementy.ru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4"/>
              </a:rPr>
              <a:t>4) http://zrenielib.ru/docs/index-448.html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5"/>
              </a:rPr>
              <a:t>5) http://www.moeobrazovanie.ru/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WordArt 2"/>
          <p:cNvSpPr>
            <a:spLocks noChangeArrowheads="1" noChangeShapeType="1" noTextEdit="1"/>
          </p:cNvSpPr>
          <p:nvPr/>
        </p:nvSpPr>
        <p:spPr bwMode="auto">
          <a:xfrm>
            <a:off x="714348" y="714356"/>
            <a:ext cx="3571900" cy="17145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Спасибо 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21507" name="WordArt 3"/>
          <p:cNvSpPr>
            <a:spLocks noChangeArrowheads="1" noChangeShapeType="1" noTextEdit="1"/>
          </p:cNvSpPr>
          <p:nvPr/>
        </p:nvSpPr>
        <p:spPr bwMode="auto">
          <a:xfrm>
            <a:off x="3071802" y="2500306"/>
            <a:ext cx="2686050" cy="60483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за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21508" name="WordArt 4"/>
          <p:cNvSpPr>
            <a:spLocks noChangeArrowheads="1" noChangeShapeType="1" noTextEdit="1"/>
          </p:cNvSpPr>
          <p:nvPr/>
        </p:nvSpPr>
        <p:spPr bwMode="auto">
          <a:xfrm>
            <a:off x="4714876" y="3571876"/>
            <a:ext cx="4071966" cy="135732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внимание!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21509" name="WordArt 5"/>
          <p:cNvSpPr>
            <a:spLocks noChangeArrowheads="1" noChangeShapeType="1" noTextEdit="1"/>
          </p:cNvSpPr>
          <p:nvPr/>
        </p:nvSpPr>
        <p:spPr bwMode="auto">
          <a:xfrm>
            <a:off x="642910" y="3929066"/>
            <a:ext cx="2571768" cy="221457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7   8   9</a:t>
            </a:r>
          </a:p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10  11</a:t>
            </a:r>
          </a:p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   12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21510" name="WordArt 6"/>
          <p:cNvSpPr>
            <a:spLocks noChangeArrowheads="1" noChangeShapeType="1" noTextEdit="1"/>
          </p:cNvSpPr>
          <p:nvPr/>
        </p:nvSpPr>
        <p:spPr bwMode="auto">
          <a:xfrm>
            <a:off x="5572132" y="357166"/>
            <a:ext cx="2786082" cy="221457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1   2   3</a:t>
            </a:r>
          </a:p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  4    5</a:t>
            </a:r>
          </a:p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    6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7" grpId="0"/>
      <p:bldP spid="21508" grpId="0"/>
      <p:bldP spid="21509" grpId="0"/>
      <p:bldP spid="215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Целью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данной работы является провести исследование доказывающее, что знания математики необходимы в любой профессии.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Гипотезой исследования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стало предположение, что знания математики необходимы людям любой профессии.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Для достижения поставленной цели необходимо решить  следующие 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провести опрос среди одноклассников на темы: «Какие профессии тебе нравятся?», «Зачем нужно изучать математику?»; </a:t>
            </a:r>
          </a:p>
          <a:p>
            <a:pPr lvl="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проанализировать полученные ответы и выявить профессии, которые нравятся моим одноклассникам;</a:t>
            </a:r>
          </a:p>
          <a:p>
            <a:pPr lvl="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пообщаться с людьми тех профессий, которые нравятся моим одноклассникам;</a:t>
            </a:r>
          </a:p>
          <a:p>
            <a:pPr lvl="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изучить литературу и найти информацию, подтверждающую или опровергающую мою гипотезу;</a:t>
            </a:r>
          </a:p>
          <a:p>
            <a:pPr lvl="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по результатам исследования сформулировать выводы о подтверждении или опровержении гипотезы;</a:t>
            </a:r>
          </a:p>
          <a:p>
            <a:pPr lvl="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выступить с презентацией моей исследовательской работы на классном часе.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050409"/>
            <a:ext cx="9144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При написании работы были использованы следующие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методы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научного исследования:</a:t>
            </a:r>
          </a:p>
          <a:p>
            <a:pPr lvl="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опрос среди одноклассников;</a:t>
            </a:r>
          </a:p>
          <a:p>
            <a:pPr lvl="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беседа с людьми тех профессий, которые нравятся моим одноклассникам;</a:t>
            </a:r>
          </a:p>
          <a:p>
            <a:pPr lvl="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поисковый с использованием научной  и учебной  литературы;</a:t>
            </a:r>
          </a:p>
          <a:p>
            <a:pPr lvl="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статистический при обработке и составлении диаграмм.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836712"/>
            <a:ext cx="835824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«Если вы хотите участвовать в большой жизни, то наполните свою голову математикой, пока есть к тому возможность. Она окажет вам потом огромную помощь во всей вашей работе». </a:t>
            </a: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М.И.Калинин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55576" y="1700808"/>
          <a:ext cx="7668344" cy="3230880"/>
        </p:xfrm>
        <a:graphic>
          <a:graphicData uri="http://schemas.openxmlformats.org/drawingml/2006/table">
            <a:tbl>
              <a:tblPr/>
              <a:tblGrid>
                <a:gridCol w="7668344"/>
              </a:tblGrid>
              <a:tr h="27363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/>
                      </a:r>
                      <a:b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2400" b="1" u="sng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1) Какие профессии вам</a:t>
                      </a:r>
                      <a:r>
                        <a:rPr lang="ru-RU" sz="2400" b="1" u="sng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u="sng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нравятся?</a:t>
                      </a:r>
                      <a:r>
                        <a:rPr lang="ru-RU" sz="240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_________________</a:t>
                      </a:r>
                      <a:endParaRPr lang="ru-RU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u="sng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2)</a:t>
                      </a:r>
                      <a:r>
                        <a:rPr lang="ru-RU" sz="2400" b="1" u="sng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Н</a:t>
                      </a:r>
                      <a:r>
                        <a:rPr lang="ru-RU" sz="2400" b="1" u="sng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ужна </a:t>
                      </a:r>
                      <a:r>
                        <a:rPr lang="ru-RU" sz="2400" b="1" u="sng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ли </a:t>
                      </a:r>
                      <a:r>
                        <a:rPr lang="ru-RU" sz="2400" b="1" u="sng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математика?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а)нужна;   б)не знаю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u="sng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3) </a:t>
                      </a:r>
                      <a:r>
                        <a:rPr lang="ru-RU" sz="2400" b="1" u="sng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</a:t>
                      </a:r>
                      <a:r>
                        <a:rPr lang="ru-RU" sz="2400" b="1" u="sng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сли </a:t>
                      </a:r>
                      <a:r>
                        <a:rPr lang="ru-RU" sz="2400" b="1" u="sng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нужна, то зачем?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а)</a:t>
                      </a:r>
                      <a:r>
                        <a:rPr lang="ru-RU" sz="2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знаю__________________________________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_______________________________________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________________________________________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б) не </a:t>
                      </a:r>
                      <a:r>
                        <a:rPr lang="ru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знаю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19672" y="764704"/>
            <a:ext cx="6408712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Какие профессии вам нравятся: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-следователь, юрист, адвокат;</a:t>
            </a:r>
          </a:p>
          <a:p>
            <a:pPr lvl="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-инженер;</a:t>
            </a:r>
          </a:p>
          <a:p>
            <a:pPr lvl="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-предприниматель, бизнесмен;</a:t>
            </a:r>
          </a:p>
          <a:p>
            <a:pPr lvl="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-программист;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-футболист;</a:t>
            </a:r>
          </a:p>
          <a:p>
            <a:pPr lvl="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-переводчик;</a:t>
            </a:r>
          </a:p>
          <a:p>
            <a:pPr lvl="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-массажист;</a:t>
            </a:r>
          </a:p>
          <a:p>
            <a:pPr lvl="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-врач;</a:t>
            </a:r>
          </a:p>
          <a:p>
            <a:pPr lvl="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-ветеринар.</a:t>
            </a:r>
          </a:p>
          <a:p>
            <a:endParaRPr lang="ru-RU" dirty="0"/>
          </a:p>
        </p:txBody>
      </p:sp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539552" y="3861048"/>
            <a:ext cx="3240087" cy="266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 l="16322" t="29156" r="51631" b="23594"/>
          <a:stretch>
            <a:fillRect/>
          </a:stretch>
        </p:blipFill>
        <p:spPr bwMode="auto">
          <a:xfrm>
            <a:off x="251519" y="188640"/>
            <a:ext cx="4430277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52412" t="29156" r="13945" b="23594"/>
          <a:stretch>
            <a:fillRect/>
          </a:stretch>
        </p:blipFill>
        <p:spPr bwMode="auto">
          <a:xfrm>
            <a:off x="4355976" y="3068960"/>
            <a:ext cx="4559753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-39003"/>
            <a:ext cx="626469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Следователь, юрист, адвокат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Одним из доминирующих видов деятельности является поиск улик, выяснение причин и условий совершения преступления. Для этого необходимо уметь быстро анализировать и перерабатывать информацию. В этом помогают такие разделы математики, как логика и комбинаторика.</a:t>
            </a:r>
          </a:p>
          <a:p>
            <a:endParaRPr lang="ru-RU" dirty="0"/>
          </a:p>
        </p:txBody>
      </p:sp>
      <p:pic>
        <p:nvPicPr>
          <p:cNvPr id="3" name="Рисунок 2" descr="http://funforkids.ru/paint/lawer/lawer03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548680"/>
            <a:ext cx="2101932" cy="2101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771800" y="2852936"/>
            <a:ext cx="63722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Инженер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Инженер является квалифицированным специалистом с высшим техническим образованием. Они владеют аналитическим и абстрактным мышлением. Кроме того, инженеры знают, как воплотить свои проекты и разработки в реальность. Ему нужна математика, потому, что надо делать расчёты.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Профессия инженер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невидится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без математики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://cad-design.narod.ru/mj_ingener/val_chertej_b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5013176"/>
            <a:ext cx="2232248" cy="1657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clker.com/cliparts/D/H/h/t/U/T/contractor-hi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564904"/>
            <a:ext cx="1990015" cy="2629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6024" y="1556792"/>
            <a:ext cx="673224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Предприниматель (бизнесмен)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— лицо, занимающееся собственным бизнесом, имеющее своё дело в целях получения прибыли или иной выгоды. Бизнес без математики невозможен!  Все отчеты в налоговую службу, бухгалтерские отчеты – сплошная математика! Сложить, разделить, умножить, высчитать процент – это каждодневная работа любого бизнесмена. Как он без математики высчитает, сколько нужно товара, как его лучше перевести, как продать повыгоднее.</a:t>
            </a:r>
          </a:p>
          <a:p>
            <a:endParaRPr lang="ru-RU" dirty="0"/>
          </a:p>
        </p:txBody>
      </p:sp>
      <p:pic>
        <p:nvPicPr>
          <p:cNvPr id="4" name="Рисунок 3" descr="http://www.gazetairkutsk.ru/wp-content/uploads/2010/01/130219_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80162" y="44624"/>
            <a:ext cx="1984326" cy="254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403</TotalTime>
  <Words>855</Words>
  <Application>Microsoft Office PowerPoint</Application>
  <PresentationFormat>Экран (4:3)</PresentationFormat>
  <Paragraphs>89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Еня</dc:creator>
  <cp:lastModifiedBy>User</cp:lastModifiedBy>
  <cp:revision>69</cp:revision>
  <dcterms:created xsi:type="dcterms:W3CDTF">2011-04-15T11:22:45Z</dcterms:created>
  <dcterms:modified xsi:type="dcterms:W3CDTF">2018-10-11T08:57:18Z</dcterms:modified>
</cp:coreProperties>
</file>