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5" r:id="rId1"/>
  </p:sldMasterIdLst>
  <p:notesMasterIdLst>
    <p:notesMasterId r:id="rId13"/>
  </p:notesMasterIdLst>
  <p:sldIdLst>
    <p:sldId id="256" r:id="rId2"/>
    <p:sldId id="273" r:id="rId3"/>
    <p:sldId id="274" r:id="rId4"/>
    <p:sldId id="267" r:id="rId5"/>
    <p:sldId id="275" r:id="rId6"/>
    <p:sldId id="268" r:id="rId7"/>
    <p:sldId id="269" r:id="rId8"/>
    <p:sldId id="270" r:id="rId9"/>
    <p:sldId id="271" r:id="rId10"/>
    <p:sldId id="272" r:id="rId11"/>
    <p:sldId id="265" r:id="rId12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93" d="100"/>
          <a:sy n="93" d="100"/>
        </p:scale>
        <p:origin x="-96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01.09.20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01.09.20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01.09.20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01.09.20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ru-RU" smtClean="0"/>
              <a:pPr/>
              <a:t>01.09.20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01.09.20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01.09.20</a:t>
            </a:fld>
            <a:endParaRPr kumimoji="0"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01.09.20</a:t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01.09.20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01.09.20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01.09.20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606EA6-EFEA-4C30-9264-4F9291A5780D}" type="datetime1">
              <a:rPr lang="ru-RU" smtClean="0"/>
              <a:pPr/>
              <a:t>01.09.20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авел\Desktop\короновирус\EO3a88wU4AQuGH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51118"/>
            <a:ext cx="5544616" cy="431787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2267744" y="771550"/>
            <a:ext cx="6336704" cy="1008112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sz="6000" dirty="0" smtClean="0"/>
              <a:t>КОРОНАВИРУС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724128" y="2283718"/>
            <a:ext cx="3024336" cy="2304256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sz="3200" dirty="0" smtClean="0"/>
              <a:t>Что </a:t>
            </a:r>
          </a:p>
          <a:p>
            <a:pPr algn="ctr"/>
            <a:r>
              <a:rPr lang="ru-RU" sz="3200" dirty="0" smtClean="0"/>
              <a:t>должен знать </a:t>
            </a:r>
          </a:p>
          <a:p>
            <a:pPr algn="ctr"/>
            <a:r>
              <a:rPr lang="ru-RU" sz="3200" dirty="0" smtClean="0"/>
              <a:t>каждый.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7574"/>
            <a:ext cx="5112568" cy="19373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КАШЕЛЬ? НАСМОРК? ТЕМПЕРАТУРА?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003798"/>
            <a:ext cx="4320480" cy="1800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ОСТАВАЙСЯ ДОМА,</a:t>
            </a:r>
            <a:br>
              <a:rPr lang="ru-RU" dirty="0" smtClean="0"/>
            </a:br>
            <a:r>
              <a:rPr lang="ru-RU" dirty="0" smtClean="0"/>
              <a:t>чтобы быстрее поправиться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и никого не заразить</a:t>
            </a:r>
            <a:endParaRPr lang="ru-RU" dirty="0"/>
          </a:p>
        </p:txBody>
      </p:sp>
      <p:pic>
        <p:nvPicPr>
          <p:cNvPr id="7170" name="Picture 2" descr="семья остается дома иллюстрация чтобы предотвратить чуму Covid 19 векторное  изображение, чума, Крышка 19, Covid 19 PNG и вектор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71550"/>
            <a:ext cx="4067944" cy="4067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авел\Desktop\короновирус\можно как последний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3478"/>
            <a:ext cx="8157414" cy="4840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7467600" cy="857250"/>
          </a:xfrm>
        </p:spPr>
        <p:txBody>
          <a:bodyPr/>
          <a:lstStyle/>
          <a:p>
            <a:pPr algn="ctr"/>
            <a:r>
              <a:rPr lang="ru-RU" dirty="0" smtClean="0"/>
              <a:t>Что такое </a:t>
            </a:r>
            <a:r>
              <a:rPr lang="ru-RU" dirty="0" err="1" smtClean="0"/>
              <a:t>коронавирус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75606"/>
            <a:ext cx="3923928" cy="36724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—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это целое семейство вирусов.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они получили из-за ворсинок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оболочке, которые по форме напоминают солнечную корону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 время затмения. </a:t>
            </a:r>
            <a:endParaRPr lang="ru-RU" dirty="0"/>
          </a:p>
        </p:txBody>
      </p:sp>
      <p:pic>
        <p:nvPicPr>
          <p:cNvPr id="4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91630"/>
            <a:ext cx="493866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8125"/>
            <a:ext cx="799288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Лупа и вирус 3d представляя медицинское содержание. Premium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35646"/>
            <a:ext cx="7848872" cy="33528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1550"/>
            <a:ext cx="8820472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можно заразиться </a:t>
            </a:r>
            <a:r>
              <a:rPr lang="ru-RU" dirty="0" err="1" smtClean="0"/>
              <a:t>коронавирусом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923678"/>
            <a:ext cx="3168352" cy="28197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Вирусы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очень малы,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 мы не можем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их увидеть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без микроскопа.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627534"/>
            <a:ext cx="3816424" cy="42585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Инфекция распространяется воздушно-капельным путем: когда заболевший человек кашляет, чихает, разговаривает, вирусы разносятся вокруг с капельками слюны.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Затем здоровый человек вдыхает эти вирусы и заражается.</a:t>
            </a:r>
            <a:endParaRPr lang="ru-RU" dirty="0"/>
          </a:p>
        </p:txBody>
      </p:sp>
      <p:pic>
        <p:nvPicPr>
          <p:cNvPr id="5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7494"/>
            <a:ext cx="3024336" cy="3024336"/>
          </a:xfrm>
          <a:prstGeom prst="rect">
            <a:avLst/>
          </a:prstGeom>
          <a:noFill/>
        </p:spPr>
      </p:pic>
      <p:pic>
        <p:nvPicPr>
          <p:cNvPr id="6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95686"/>
            <a:ext cx="2880320" cy="2837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вел\Desktop\короновирус\приколь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1550"/>
            <a:ext cx="6167958" cy="4186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Как еще можно заразиться?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243608"/>
            <a:ext cx="6372200" cy="38998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- при рукопожатии</a:t>
            </a:r>
          </a:p>
          <a:p>
            <a:pPr>
              <a:buNone/>
            </a:pPr>
            <a:r>
              <a:rPr lang="ru-RU" dirty="0" smtClean="0"/>
              <a:t>            - при поцелуях</a:t>
            </a:r>
          </a:p>
          <a:p>
            <a:pPr>
              <a:buNone/>
            </a:pPr>
            <a:r>
              <a:rPr lang="ru-RU" dirty="0" smtClean="0"/>
              <a:t>                    - при объятиях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  - прикасаясь  к любой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             поверхности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            (столы, телефоны,                                         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            дверные ручки,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            игрушки, перила),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если на ней есть вирусы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7494"/>
            <a:ext cx="3923928" cy="477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3518"/>
            <a:ext cx="4906888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симптомы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9702"/>
            <a:ext cx="4896544" cy="28597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кашель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чихание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температура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потеря обоняния (заболевший не чувствует вкус, не воспринимает запахи)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059582"/>
            <a:ext cx="2822423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защитить себя и близких?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915566"/>
            <a:ext cx="5760640" cy="40839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- тщательно мой  руки с мылом, вернувшись домой, перед едой, после туалета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- если нет возможности вымыть руки с мылом, используй влажные салфетки или антисептический гель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- ни в коем случае не </a:t>
            </a:r>
            <a:r>
              <a:rPr lang="ru-RU" sz="2000" smtClean="0"/>
              <a:t>трогай глаза, </a:t>
            </a:r>
            <a:r>
              <a:rPr lang="ru-RU" sz="2000" dirty="0" smtClean="0"/>
              <a:t>нос, рот грязными руками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- избегай контактом с заболевшими людьми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- чаще проветривай комнату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- носи маску в общественных местах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- соблюдай дистанцию с окружающими  1,5- 2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esktop\короновирус\_134553-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31590"/>
            <a:ext cx="3822530" cy="3816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Носи маску правильно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3400" y="1039044"/>
            <a:ext cx="5400600" cy="4104456"/>
          </a:xfrm>
        </p:spPr>
        <p:txBody>
          <a:bodyPr>
            <a:normAutofit fontScale="77500" lnSpcReduction="20000"/>
          </a:bodyPr>
          <a:lstStyle/>
          <a:p>
            <a:pPr marL="514350" indent="-180000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dirty="0" smtClean="0"/>
              <a:t>Аккуратно закройте нос и рот маской и закрепите её.</a:t>
            </a:r>
          </a:p>
          <a:p>
            <a:pPr marL="514350" indent="-180000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dirty="0" smtClean="0"/>
              <a:t>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 marL="514350" indent="-180000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dirty="0" smtClean="0"/>
              <a:t>После того, как маска станет влажной или загрязнённой, наденьте новую чистую и сухую маску.</a:t>
            </a:r>
          </a:p>
          <a:p>
            <a:pPr marL="514350" indent="-180000">
              <a:lnSpc>
                <a:spcPct val="12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dirty="0" smtClean="0"/>
              <a:t>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277</Words>
  <Application>Microsoft Office PowerPoint</Application>
  <PresentationFormat>Экран (16:9)</PresentationFormat>
  <Paragraphs>52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КОРОНАВИРУС  </vt:lpstr>
      <vt:lpstr>Что такое коронавирус</vt:lpstr>
      <vt:lpstr>Слайд 3</vt:lpstr>
      <vt:lpstr> Как можно заразиться коронавирусом?</vt:lpstr>
      <vt:lpstr>Слайд 5</vt:lpstr>
      <vt:lpstr>Как еще можно заразиться?</vt:lpstr>
      <vt:lpstr>Какие симптомы коронавирусной инфекции ?</vt:lpstr>
      <vt:lpstr>Как защитить себя и близких?</vt:lpstr>
      <vt:lpstr>Носи маску правильно</vt:lpstr>
      <vt:lpstr>КАШЕЛЬ? НАСМОРК? ТЕМПЕРАТУРА?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2020-08-31T18:05:17Z</dcterms:created>
  <dcterms:modified xsi:type="dcterms:W3CDTF">2020-09-01T09:28:55Z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