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5" r:id="rId2"/>
    <p:sldId id="336" r:id="rId3"/>
    <p:sldId id="286" r:id="rId4"/>
    <p:sldId id="291" r:id="rId5"/>
    <p:sldId id="290" r:id="rId6"/>
    <p:sldId id="262" r:id="rId7"/>
    <p:sldId id="297" r:id="rId8"/>
    <p:sldId id="277" r:id="rId9"/>
    <p:sldId id="281" r:id="rId10"/>
    <p:sldId id="280" r:id="rId11"/>
    <p:sldId id="279" r:id="rId12"/>
    <p:sldId id="300" r:id="rId13"/>
    <p:sldId id="298" r:id="rId14"/>
    <p:sldId id="301" r:id="rId15"/>
    <p:sldId id="310" r:id="rId16"/>
    <p:sldId id="305" r:id="rId17"/>
    <p:sldId id="302" r:id="rId18"/>
    <p:sldId id="263" r:id="rId19"/>
    <p:sldId id="303" r:id="rId20"/>
    <p:sldId id="316" r:id="rId21"/>
    <p:sldId id="317" r:id="rId22"/>
    <p:sldId id="318" r:id="rId23"/>
    <p:sldId id="304" r:id="rId24"/>
    <p:sldId id="319" r:id="rId25"/>
    <p:sldId id="315" r:id="rId26"/>
    <p:sldId id="306" r:id="rId27"/>
    <p:sldId id="307" r:id="rId28"/>
    <p:sldId id="308" r:id="rId29"/>
    <p:sldId id="309" r:id="rId30"/>
    <p:sldId id="321" r:id="rId31"/>
    <p:sldId id="278" r:id="rId32"/>
    <p:sldId id="314" r:id="rId33"/>
    <p:sldId id="311" r:id="rId34"/>
    <p:sldId id="312" r:id="rId35"/>
    <p:sldId id="322" r:id="rId36"/>
    <p:sldId id="323" r:id="rId37"/>
    <p:sldId id="270" r:id="rId38"/>
    <p:sldId id="295" r:id="rId39"/>
    <p:sldId id="293" r:id="rId40"/>
    <p:sldId id="272" r:id="rId41"/>
    <p:sldId id="320" r:id="rId42"/>
    <p:sldId id="271" r:id="rId43"/>
    <p:sldId id="282" r:id="rId44"/>
    <p:sldId id="325" r:id="rId45"/>
    <p:sldId id="329" r:id="rId46"/>
    <p:sldId id="330" r:id="rId47"/>
    <p:sldId id="331" r:id="rId48"/>
    <p:sldId id="332" r:id="rId49"/>
    <p:sldId id="269" r:id="rId50"/>
    <p:sldId id="334" r:id="rId51"/>
    <p:sldId id="273" r:id="rId52"/>
    <p:sldId id="313" r:id="rId53"/>
    <p:sldId id="326" r:id="rId54"/>
    <p:sldId id="324" r:id="rId55"/>
    <p:sldId id="268" r:id="rId56"/>
    <p:sldId id="328" r:id="rId57"/>
    <p:sldId id="327" r:id="rId58"/>
    <p:sldId id="333" r:id="rId59"/>
    <p:sldId id="287" r:id="rId60"/>
    <p:sldId id="288" r:id="rId61"/>
    <p:sldId id="289" r:id="rId62"/>
    <p:sldId id="335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E8E1"/>
    <a:srgbClr val="F1FCFE"/>
    <a:srgbClr val="DBF6FE"/>
    <a:srgbClr val="6BC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4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7FD3FA-877C-4716-B149-28A61403BAFB}" type="doc">
      <dgm:prSet loTypeId="urn:microsoft.com/office/officeart/2005/8/layout/process5" loCatId="process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E979A27-B981-4F78-BF49-0B6B3D7939C2}">
      <dgm:prSet custT="1"/>
      <dgm:spPr/>
      <dgm:t>
        <a:bodyPr/>
        <a:lstStyle/>
        <a:p>
          <a:pPr rtl="0"/>
          <a:r>
            <a:rPr kumimoji="1" lang="ru-RU" sz="1600" b="1" dirty="0" smtClean="0">
              <a:latin typeface="Arial Black" pitchFamily="34" charset="0"/>
            </a:rPr>
            <a:t>40 - 50 кружков и секций</a:t>
          </a:r>
          <a:endParaRPr lang="ru-RU" sz="1600" dirty="0">
            <a:latin typeface="Arial Black" pitchFamily="34" charset="0"/>
          </a:endParaRPr>
        </a:p>
      </dgm:t>
    </dgm:pt>
    <dgm:pt modelId="{70C0E227-CF30-427C-84AE-AA24D74F7AAB}" type="parTrans" cxnId="{5E882FC5-D0CB-48D3-9926-1B48FD9A18BF}">
      <dgm:prSet/>
      <dgm:spPr/>
      <dgm:t>
        <a:bodyPr/>
        <a:lstStyle/>
        <a:p>
          <a:endParaRPr lang="ru-RU"/>
        </a:p>
      </dgm:t>
    </dgm:pt>
    <dgm:pt modelId="{240AA409-7CC6-49FC-B190-1F97676CE743}" type="sibTrans" cxnId="{5E882FC5-D0CB-48D3-9926-1B48FD9A18BF}">
      <dgm:prSet/>
      <dgm:spPr/>
      <dgm:t>
        <a:bodyPr/>
        <a:lstStyle/>
        <a:p>
          <a:endParaRPr lang="ru-RU"/>
        </a:p>
      </dgm:t>
    </dgm:pt>
    <dgm:pt modelId="{6FB69D0D-5891-4EB7-B704-496010EBDA6D}">
      <dgm:prSet custT="1"/>
      <dgm:spPr/>
      <dgm:t>
        <a:bodyPr/>
        <a:lstStyle/>
        <a:p>
          <a:pPr rtl="0"/>
          <a:r>
            <a:rPr kumimoji="1" lang="ru-RU" sz="1600" b="1" u="sng" dirty="0" smtClean="0">
              <a:latin typeface="Arial Black" pitchFamily="34" charset="0"/>
            </a:rPr>
            <a:t>Направления:</a:t>
          </a:r>
          <a:endParaRPr kumimoji="1" lang="ru-RU" sz="1600" dirty="0">
            <a:latin typeface="Arial Black" pitchFamily="34" charset="0"/>
          </a:endParaRPr>
        </a:p>
      </dgm:t>
    </dgm:pt>
    <dgm:pt modelId="{8F93FAAB-6873-4AA3-877E-EECAA983DB58}" type="parTrans" cxnId="{F46A977A-A596-48D6-80DA-A9F457692CBC}">
      <dgm:prSet/>
      <dgm:spPr/>
      <dgm:t>
        <a:bodyPr/>
        <a:lstStyle/>
        <a:p>
          <a:endParaRPr lang="ru-RU"/>
        </a:p>
      </dgm:t>
    </dgm:pt>
    <dgm:pt modelId="{A7C98300-F907-4262-B16C-C1EC69FB50E8}" type="sibTrans" cxnId="{F46A977A-A596-48D6-80DA-A9F457692CBC}">
      <dgm:prSet/>
      <dgm:spPr/>
      <dgm:t>
        <a:bodyPr/>
        <a:lstStyle/>
        <a:p>
          <a:endParaRPr lang="ru-RU"/>
        </a:p>
      </dgm:t>
    </dgm:pt>
    <dgm:pt modelId="{F0C733E2-34E0-42F6-AEA7-DC5FEE90BDBD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Естественнонаучное</a:t>
          </a:r>
        </a:p>
        <a:p>
          <a:pPr rtl="0"/>
          <a:r>
            <a:rPr kumimoji="1" lang="ru-RU" b="1" dirty="0" smtClean="0">
              <a:latin typeface="Arial Black" pitchFamily="34" charset="0"/>
            </a:rPr>
            <a:t>«Точка роста»</a:t>
          </a:r>
          <a:endParaRPr kumimoji="1" lang="ru-RU" b="1" dirty="0">
            <a:latin typeface="Arial Black" pitchFamily="34" charset="0"/>
          </a:endParaRPr>
        </a:p>
      </dgm:t>
    </dgm:pt>
    <dgm:pt modelId="{214C8DB5-A84C-47A5-9336-A6911061C95C}" type="parTrans" cxnId="{9295AA7A-B298-4416-AFD9-C9D3A415AB59}">
      <dgm:prSet/>
      <dgm:spPr/>
      <dgm:t>
        <a:bodyPr/>
        <a:lstStyle/>
        <a:p>
          <a:endParaRPr lang="ru-RU"/>
        </a:p>
      </dgm:t>
    </dgm:pt>
    <dgm:pt modelId="{10BEE034-BBD1-4512-92B2-575922D4BFA7}" type="sibTrans" cxnId="{9295AA7A-B298-4416-AFD9-C9D3A415AB59}">
      <dgm:prSet/>
      <dgm:spPr/>
      <dgm:t>
        <a:bodyPr/>
        <a:lstStyle/>
        <a:p>
          <a:endParaRPr lang="ru-RU"/>
        </a:p>
      </dgm:t>
    </dgm:pt>
    <dgm:pt modelId="{EC9996B0-7F84-4CA6-8260-8C438F325559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Спортивно-оздоровительное</a:t>
          </a:r>
          <a:endParaRPr kumimoji="1" lang="ru-RU" b="1" dirty="0">
            <a:latin typeface="Arial Black" pitchFamily="34" charset="0"/>
          </a:endParaRPr>
        </a:p>
      </dgm:t>
    </dgm:pt>
    <dgm:pt modelId="{FCA9FB14-7FF1-467A-B6CD-569AF2A084B2}" type="parTrans" cxnId="{87A508A6-1CBA-40AD-893A-05AB170825ED}">
      <dgm:prSet/>
      <dgm:spPr/>
      <dgm:t>
        <a:bodyPr/>
        <a:lstStyle/>
        <a:p>
          <a:endParaRPr lang="ru-RU"/>
        </a:p>
      </dgm:t>
    </dgm:pt>
    <dgm:pt modelId="{5C668CDB-A836-418E-8B95-094FF7CAB2A1}" type="sibTrans" cxnId="{87A508A6-1CBA-40AD-893A-05AB170825ED}">
      <dgm:prSet/>
      <dgm:spPr/>
      <dgm:t>
        <a:bodyPr/>
        <a:lstStyle/>
        <a:p>
          <a:endParaRPr lang="ru-RU"/>
        </a:p>
      </dgm:t>
    </dgm:pt>
    <dgm:pt modelId="{31476BC2-960A-4C9C-82BF-3AAF519BB290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Художественно-эстетическое</a:t>
          </a:r>
          <a:endParaRPr kumimoji="1" lang="ru-RU" b="1" dirty="0">
            <a:latin typeface="Arial Black" pitchFamily="34" charset="0"/>
          </a:endParaRPr>
        </a:p>
      </dgm:t>
    </dgm:pt>
    <dgm:pt modelId="{855FC7BF-BED7-4FF2-B509-6B07936835F5}" type="parTrans" cxnId="{47C3AEFC-F23D-4204-A5DC-908832C08832}">
      <dgm:prSet/>
      <dgm:spPr/>
      <dgm:t>
        <a:bodyPr/>
        <a:lstStyle/>
        <a:p>
          <a:endParaRPr lang="ru-RU"/>
        </a:p>
      </dgm:t>
    </dgm:pt>
    <dgm:pt modelId="{7DE1CBF0-A10C-46B9-B783-2141B2450461}" type="sibTrans" cxnId="{47C3AEFC-F23D-4204-A5DC-908832C08832}">
      <dgm:prSet/>
      <dgm:spPr/>
      <dgm:t>
        <a:bodyPr/>
        <a:lstStyle/>
        <a:p>
          <a:endParaRPr lang="ru-RU"/>
        </a:p>
      </dgm:t>
    </dgm:pt>
    <dgm:pt modelId="{8580E128-BC03-469F-89E8-E9D5AD2FB868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Краеведческое и патриотическое</a:t>
          </a:r>
          <a:endParaRPr kumimoji="1" lang="ru-RU" b="1" dirty="0">
            <a:latin typeface="Arial Black" pitchFamily="34" charset="0"/>
          </a:endParaRPr>
        </a:p>
      </dgm:t>
    </dgm:pt>
    <dgm:pt modelId="{F60CAF75-FAF5-4854-8BA0-A2F14F0CAC61}" type="parTrans" cxnId="{8E4CDBAB-B60E-45BB-84CD-7F0F1EC803FD}">
      <dgm:prSet/>
      <dgm:spPr/>
      <dgm:t>
        <a:bodyPr/>
        <a:lstStyle/>
        <a:p>
          <a:endParaRPr lang="ru-RU"/>
        </a:p>
      </dgm:t>
    </dgm:pt>
    <dgm:pt modelId="{1DC5D96B-5A00-498E-A0B1-02A9253F8FDD}" type="sibTrans" cxnId="{8E4CDBAB-B60E-45BB-84CD-7F0F1EC803FD}">
      <dgm:prSet/>
      <dgm:spPr/>
      <dgm:t>
        <a:bodyPr/>
        <a:lstStyle/>
        <a:p>
          <a:endParaRPr lang="ru-RU"/>
        </a:p>
      </dgm:t>
    </dgm:pt>
    <dgm:pt modelId="{747119A0-6E41-4F73-9A24-8A554A66C508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Социально-правовое</a:t>
          </a:r>
          <a:endParaRPr kumimoji="1" lang="ru-RU" b="1" dirty="0">
            <a:latin typeface="Arial Black" pitchFamily="34" charset="0"/>
          </a:endParaRPr>
        </a:p>
      </dgm:t>
    </dgm:pt>
    <dgm:pt modelId="{E9993D5F-EC01-46ED-993F-410FE83BA76A}" type="parTrans" cxnId="{58CE2253-698E-4255-9E44-303732B13275}">
      <dgm:prSet/>
      <dgm:spPr/>
      <dgm:t>
        <a:bodyPr/>
        <a:lstStyle/>
        <a:p>
          <a:endParaRPr lang="ru-RU"/>
        </a:p>
      </dgm:t>
    </dgm:pt>
    <dgm:pt modelId="{7D7E8DE7-C796-4CB8-BDC3-10974B567A3E}" type="sibTrans" cxnId="{58CE2253-698E-4255-9E44-303732B13275}">
      <dgm:prSet/>
      <dgm:spPr/>
      <dgm:t>
        <a:bodyPr/>
        <a:lstStyle/>
        <a:p>
          <a:endParaRPr lang="ru-RU"/>
        </a:p>
      </dgm:t>
    </dgm:pt>
    <dgm:pt modelId="{E37FD2BC-F728-43A9-ABCA-FFC83A627C93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Интеллектуальное </a:t>
          </a:r>
          <a:endParaRPr kumimoji="1" lang="ru-RU" b="1" dirty="0">
            <a:latin typeface="Arial Black" pitchFamily="34" charset="0"/>
          </a:endParaRPr>
        </a:p>
      </dgm:t>
    </dgm:pt>
    <dgm:pt modelId="{A472B55D-77F6-42E0-BF90-442D7EFA18CE}" type="parTrans" cxnId="{CE6CE43E-015C-4AE1-B3DE-66A6D7C7D553}">
      <dgm:prSet/>
      <dgm:spPr/>
      <dgm:t>
        <a:bodyPr/>
        <a:lstStyle/>
        <a:p>
          <a:endParaRPr lang="ru-RU"/>
        </a:p>
      </dgm:t>
    </dgm:pt>
    <dgm:pt modelId="{C500A57A-D62A-41FA-97C2-DE03FFC0A0FE}" type="sibTrans" cxnId="{CE6CE43E-015C-4AE1-B3DE-66A6D7C7D553}">
      <dgm:prSet/>
      <dgm:spPr/>
      <dgm:t>
        <a:bodyPr/>
        <a:lstStyle/>
        <a:p>
          <a:endParaRPr lang="ru-RU"/>
        </a:p>
      </dgm:t>
    </dgm:pt>
    <dgm:pt modelId="{751BFADA-A098-4A2B-8C2C-63BD29E6C5AE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Прикладное творчество</a:t>
          </a:r>
        </a:p>
        <a:p>
          <a:pPr rtl="0"/>
          <a:r>
            <a:rPr kumimoji="1" lang="ru-RU" b="1" dirty="0" smtClean="0">
              <a:latin typeface="Arial Black" pitchFamily="34" charset="0"/>
            </a:rPr>
            <a:t>Техническое </a:t>
          </a:r>
          <a:endParaRPr kumimoji="1" lang="ru-RU" b="1" dirty="0">
            <a:latin typeface="Arial Black" pitchFamily="34" charset="0"/>
          </a:endParaRPr>
        </a:p>
      </dgm:t>
    </dgm:pt>
    <dgm:pt modelId="{D419347C-ECB6-4184-B88B-BD755756C036}" type="parTrans" cxnId="{B9250908-C07A-4083-833A-CBE4772C99B9}">
      <dgm:prSet/>
      <dgm:spPr/>
      <dgm:t>
        <a:bodyPr/>
        <a:lstStyle/>
        <a:p>
          <a:endParaRPr lang="ru-RU"/>
        </a:p>
      </dgm:t>
    </dgm:pt>
    <dgm:pt modelId="{4FFC809D-790E-4B31-B057-69C0445FB16F}" type="sibTrans" cxnId="{B9250908-C07A-4083-833A-CBE4772C99B9}">
      <dgm:prSet/>
      <dgm:spPr/>
      <dgm:t>
        <a:bodyPr/>
        <a:lstStyle/>
        <a:p>
          <a:endParaRPr lang="ru-RU"/>
        </a:p>
      </dgm:t>
    </dgm:pt>
    <dgm:pt modelId="{35347F5A-1607-44F6-AF80-7EE94FF0663E}" type="pres">
      <dgm:prSet presAssocID="{3B7FD3FA-877C-4716-B149-28A61403BA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B13FD72-BED6-4473-B161-A283FB5BB0DA}" type="pres">
      <dgm:prSet presAssocID="{8E979A27-B981-4F78-BF49-0B6B3D7939C2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5884F8-CEE5-47BD-87D9-C7A5189AAB5C}" type="pres">
      <dgm:prSet presAssocID="{240AA409-7CC6-49FC-B190-1F97676CE743}" presName="sibTrans" presStyleLbl="sibTrans2D1" presStyleIdx="0" presStyleCnt="8"/>
      <dgm:spPr/>
      <dgm:t>
        <a:bodyPr/>
        <a:lstStyle/>
        <a:p>
          <a:endParaRPr lang="ru-RU"/>
        </a:p>
      </dgm:t>
    </dgm:pt>
    <dgm:pt modelId="{EBF0190E-6A39-4B97-8E61-40937CCDED74}" type="pres">
      <dgm:prSet presAssocID="{240AA409-7CC6-49FC-B190-1F97676CE743}" presName="connectorText" presStyleLbl="sibTrans2D1" presStyleIdx="0" presStyleCnt="8"/>
      <dgm:spPr/>
      <dgm:t>
        <a:bodyPr/>
        <a:lstStyle/>
        <a:p>
          <a:endParaRPr lang="ru-RU"/>
        </a:p>
      </dgm:t>
    </dgm:pt>
    <dgm:pt modelId="{074BBA8B-AB5C-4E37-9C25-7AF660370544}" type="pres">
      <dgm:prSet presAssocID="{6FB69D0D-5891-4EB7-B704-496010EBDA6D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C9A7A-5376-4332-9A2C-8E99E76B58A7}" type="pres">
      <dgm:prSet presAssocID="{A7C98300-F907-4262-B16C-C1EC69FB50E8}" presName="sibTrans" presStyleLbl="sibTrans2D1" presStyleIdx="1" presStyleCnt="8"/>
      <dgm:spPr/>
      <dgm:t>
        <a:bodyPr/>
        <a:lstStyle/>
        <a:p>
          <a:endParaRPr lang="ru-RU"/>
        </a:p>
      </dgm:t>
    </dgm:pt>
    <dgm:pt modelId="{A371F9C4-1EF5-460E-A77A-207A30E5F523}" type="pres">
      <dgm:prSet presAssocID="{A7C98300-F907-4262-B16C-C1EC69FB50E8}" presName="connectorText" presStyleLbl="sibTrans2D1" presStyleIdx="1" presStyleCnt="8"/>
      <dgm:spPr/>
      <dgm:t>
        <a:bodyPr/>
        <a:lstStyle/>
        <a:p>
          <a:endParaRPr lang="ru-RU"/>
        </a:p>
      </dgm:t>
    </dgm:pt>
    <dgm:pt modelId="{DD502E81-B6F8-4B8C-9B38-83388689676C}" type="pres">
      <dgm:prSet presAssocID="{F0C733E2-34E0-42F6-AEA7-DC5FEE90BDB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2B6D6-E33E-4CEC-B116-F0B0C249D16F}" type="pres">
      <dgm:prSet presAssocID="{10BEE034-BBD1-4512-92B2-575922D4BFA7}" presName="sibTrans" presStyleLbl="sibTrans2D1" presStyleIdx="2" presStyleCnt="8"/>
      <dgm:spPr/>
      <dgm:t>
        <a:bodyPr/>
        <a:lstStyle/>
        <a:p>
          <a:endParaRPr lang="ru-RU"/>
        </a:p>
      </dgm:t>
    </dgm:pt>
    <dgm:pt modelId="{4DE5274E-E526-49E1-A1D3-6AEC73B74230}" type="pres">
      <dgm:prSet presAssocID="{10BEE034-BBD1-4512-92B2-575922D4BFA7}" presName="connectorText" presStyleLbl="sibTrans2D1" presStyleIdx="2" presStyleCnt="8"/>
      <dgm:spPr/>
      <dgm:t>
        <a:bodyPr/>
        <a:lstStyle/>
        <a:p>
          <a:endParaRPr lang="ru-RU"/>
        </a:p>
      </dgm:t>
    </dgm:pt>
    <dgm:pt modelId="{C483E8E9-4EA2-483E-82DD-A80236C84E91}" type="pres">
      <dgm:prSet presAssocID="{EC9996B0-7F84-4CA6-8260-8C438F325559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34A492-BBB6-4E38-BB02-71C89DF40950}" type="pres">
      <dgm:prSet presAssocID="{5C668CDB-A836-418E-8B95-094FF7CAB2A1}" presName="sibTrans" presStyleLbl="sibTrans2D1" presStyleIdx="3" presStyleCnt="8"/>
      <dgm:spPr/>
      <dgm:t>
        <a:bodyPr/>
        <a:lstStyle/>
        <a:p>
          <a:endParaRPr lang="ru-RU"/>
        </a:p>
      </dgm:t>
    </dgm:pt>
    <dgm:pt modelId="{F9C46CE2-2828-4A88-BC82-045CA43618EA}" type="pres">
      <dgm:prSet presAssocID="{5C668CDB-A836-418E-8B95-094FF7CAB2A1}" presName="connectorText" presStyleLbl="sibTrans2D1" presStyleIdx="3" presStyleCnt="8"/>
      <dgm:spPr/>
      <dgm:t>
        <a:bodyPr/>
        <a:lstStyle/>
        <a:p>
          <a:endParaRPr lang="ru-RU"/>
        </a:p>
      </dgm:t>
    </dgm:pt>
    <dgm:pt modelId="{E0A0583A-4E5A-4818-BF75-823E254EA85C}" type="pres">
      <dgm:prSet presAssocID="{31476BC2-960A-4C9C-82BF-3AAF519BB29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1966C6-1227-40E8-8207-C5122431002D}" type="pres">
      <dgm:prSet presAssocID="{7DE1CBF0-A10C-46B9-B783-2141B2450461}" presName="sibTrans" presStyleLbl="sibTrans2D1" presStyleIdx="4" presStyleCnt="8"/>
      <dgm:spPr/>
      <dgm:t>
        <a:bodyPr/>
        <a:lstStyle/>
        <a:p>
          <a:endParaRPr lang="ru-RU"/>
        </a:p>
      </dgm:t>
    </dgm:pt>
    <dgm:pt modelId="{794D2369-5EA4-4DC1-9986-0842DEFD1FE2}" type="pres">
      <dgm:prSet presAssocID="{7DE1CBF0-A10C-46B9-B783-2141B2450461}" presName="connectorText" presStyleLbl="sibTrans2D1" presStyleIdx="4" presStyleCnt="8"/>
      <dgm:spPr/>
      <dgm:t>
        <a:bodyPr/>
        <a:lstStyle/>
        <a:p>
          <a:endParaRPr lang="ru-RU"/>
        </a:p>
      </dgm:t>
    </dgm:pt>
    <dgm:pt modelId="{B53BC80C-CF0F-49EA-8A4F-7B58B2B8EC17}" type="pres">
      <dgm:prSet presAssocID="{8580E128-BC03-469F-89E8-E9D5AD2FB86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C4A710-9B50-44E6-872B-9F93D617E5A4}" type="pres">
      <dgm:prSet presAssocID="{1DC5D96B-5A00-498E-A0B1-02A9253F8FDD}" presName="sibTrans" presStyleLbl="sibTrans2D1" presStyleIdx="5" presStyleCnt="8"/>
      <dgm:spPr/>
      <dgm:t>
        <a:bodyPr/>
        <a:lstStyle/>
        <a:p>
          <a:endParaRPr lang="ru-RU"/>
        </a:p>
      </dgm:t>
    </dgm:pt>
    <dgm:pt modelId="{304700E9-CD96-4D5C-8770-E8A436209F4B}" type="pres">
      <dgm:prSet presAssocID="{1DC5D96B-5A00-498E-A0B1-02A9253F8FDD}" presName="connectorText" presStyleLbl="sibTrans2D1" presStyleIdx="5" presStyleCnt="8"/>
      <dgm:spPr/>
      <dgm:t>
        <a:bodyPr/>
        <a:lstStyle/>
        <a:p>
          <a:endParaRPr lang="ru-RU"/>
        </a:p>
      </dgm:t>
    </dgm:pt>
    <dgm:pt modelId="{6528AF2D-1BA0-46CE-8514-B218BCE5A1EB}" type="pres">
      <dgm:prSet presAssocID="{747119A0-6E41-4F73-9A24-8A554A66C508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DCC94F-7BEE-4515-947F-2B2911842BD7}" type="pres">
      <dgm:prSet presAssocID="{7D7E8DE7-C796-4CB8-BDC3-10974B567A3E}" presName="sibTrans" presStyleLbl="sibTrans2D1" presStyleIdx="6" presStyleCnt="8"/>
      <dgm:spPr/>
      <dgm:t>
        <a:bodyPr/>
        <a:lstStyle/>
        <a:p>
          <a:endParaRPr lang="ru-RU"/>
        </a:p>
      </dgm:t>
    </dgm:pt>
    <dgm:pt modelId="{773F7A4D-0295-41FB-A1C9-61108CFA0E65}" type="pres">
      <dgm:prSet presAssocID="{7D7E8DE7-C796-4CB8-BDC3-10974B567A3E}" presName="connectorText" presStyleLbl="sibTrans2D1" presStyleIdx="6" presStyleCnt="8"/>
      <dgm:spPr/>
      <dgm:t>
        <a:bodyPr/>
        <a:lstStyle/>
        <a:p>
          <a:endParaRPr lang="ru-RU"/>
        </a:p>
      </dgm:t>
    </dgm:pt>
    <dgm:pt modelId="{820C4063-EE5C-431B-B6A5-40A0CBCB5848}" type="pres">
      <dgm:prSet presAssocID="{E37FD2BC-F728-43A9-ABCA-FFC83A627C93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002379-0037-4533-8C4C-EDDA32934C27}" type="pres">
      <dgm:prSet presAssocID="{C500A57A-D62A-41FA-97C2-DE03FFC0A0FE}" presName="sibTrans" presStyleLbl="sibTrans2D1" presStyleIdx="7" presStyleCnt="8"/>
      <dgm:spPr/>
      <dgm:t>
        <a:bodyPr/>
        <a:lstStyle/>
        <a:p>
          <a:endParaRPr lang="ru-RU"/>
        </a:p>
      </dgm:t>
    </dgm:pt>
    <dgm:pt modelId="{D4F4A445-B292-40D5-AC70-62FED5CCC609}" type="pres">
      <dgm:prSet presAssocID="{C500A57A-D62A-41FA-97C2-DE03FFC0A0FE}" presName="connectorText" presStyleLbl="sibTrans2D1" presStyleIdx="7" presStyleCnt="8"/>
      <dgm:spPr/>
      <dgm:t>
        <a:bodyPr/>
        <a:lstStyle/>
        <a:p>
          <a:endParaRPr lang="ru-RU"/>
        </a:p>
      </dgm:t>
    </dgm:pt>
    <dgm:pt modelId="{DFA48F8C-7181-4FBA-A9AC-F3416E61AFF2}" type="pres">
      <dgm:prSet presAssocID="{751BFADA-A098-4A2B-8C2C-63BD29E6C5AE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54CE87-E19B-4DF6-8C3A-06FFD2AE7D80}" type="presOf" srcId="{31476BC2-960A-4C9C-82BF-3AAF519BB290}" destId="{E0A0583A-4E5A-4818-BF75-823E254EA85C}" srcOrd="0" destOrd="0" presId="urn:microsoft.com/office/officeart/2005/8/layout/process5"/>
    <dgm:cxn modelId="{87AFD520-5CC3-4BBF-9895-80B8B8E06152}" type="presOf" srcId="{F0C733E2-34E0-42F6-AEA7-DC5FEE90BDBD}" destId="{DD502E81-B6F8-4B8C-9B38-83388689676C}" srcOrd="0" destOrd="0" presId="urn:microsoft.com/office/officeart/2005/8/layout/process5"/>
    <dgm:cxn modelId="{47C3AEFC-F23D-4204-A5DC-908832C08832}" srcId="{3B7FD3FA-877C-4716-B149-28A61403BAFB}" destId="{31476BC2-960A-4C9C-82BF-3AAF519BB290}" srcOrd="4" destOrd="0" parTransId="{855FC7BF-BED7-4FF2-B509-6B07936835F5}" sibTransId="{7DE1CBF0-A10C-46B9-B783-2141B2450461}"/>
    <dgm:cxn modelId="{9295AA7A-B298-4416-AFD9-C9D3A415AB59}" srcId="{3B7FD3FA-877C-4716-B149-28A61403BAFB}" destId="{F0C733E2-34E0-42F6-AEA7-DC5FEE90BDBD}" srcOrd="2" destOrd="0" parTransId="{214C8DB5-A84C-47A5-9336-A6911061C95C}" sibTransId="{10BEE034-BBD1-4512-92B2-575922D4BFA7}"/>
    <dgm:cxn modelId="{929C14E8-4288-4677-A7A1-4D13F6C304EE}" type="presOf" srcId="{3B7FD3FA-877C-4716-B149-28A61403BAFB}" destId="{35347F5A-1607-44F6-AF80-7EE94FF0663E}" srcOrd="0" destOrd="0" presId="urn:microsoft.com/office/officeart/2005/8/layout/process5"/>
    <dgm:cxn modelId="{52930856-8E7E-489C-A914-1AC0022C96D8}" type="presOf" srcId="{7D7E8DE7-C796-4CB8-BDC3-10974B567A3E}" destId="{773F7A4D-0295-41FB-A1C9-61108CFA0E65}" srcOrd="1" destOrd="0" presId="urn:microsoft.com/office/officeart/2005/8/layout/process5"/>
    <dgm:cxn modelId="{B9250908-C07A-4083-833A-CBE4772C99B9}" srcId="{3B7FD3FA-877C-4716-B149-28A61403BAFB}" destId="{751BFADA-A098-4A2B-8C2C-63BD29E6C5AE}" srcOrd="8" destOrd="0" parTransId="{D419347C-ECB6-4184-B88B-BD755756C036}" sibTransId="{4FFC809D-790E-4B31-B057-69C0445FB16F}"/>
    <dgm:cxn modelId="{8E4CDBAB-B60E-45BB-84CD-7F0F1EC803FD}" srcId="{3B7FD3FA-877C-4716-B149-28A61403BAFB}" destId="{8580E128-BC03-469F-89E8-E9D5AD2FB868}" srcOrd="5" destOrd="0" parTransId="{F60CAF75-FAF5-4854-8BA0-A2F14F0CAC61}" sibTransId="{1DC5D96B-5A00-498E-A0B1-02A9253F8FDD}"/>
    <dgm:cxn modelId="{389FD962-6A26-42B8-B917-1B6F65184803}" type="presOf" srcId="{1DC5D96B-5A00-498E-A0B1-02A9253F8FDD}" destId="{AAC4A710-9B50-44E6-872B-9F93D617E5A4}" srcOrd="0" destOrd="0" presId="urn:microsoft.com/office/officeart/2005/8/layout/process5"/>
    <dgm:cxn modelId="{F989A85F-0B22-4FF3-A323-E15EA7C77F23}" type="presOf" srcId="{A7C98300-F907-4262-B16C-C1EC69FB50E8}" destId="{A371F9C4-1EF5-460E-A77A-207A30E5F523}" srcOrd="1" destOrd="0" presId="urn:microsoft.com/office/officeart/2005/8/layout/process5"/>
    <dgm:cxn modelId="{E242CC1A-AAC2-421B-BB72-B7991B33914B}" type="presOf" srcId="{5C668CDB-A836-418E-8B95-094FF7CAB2A1}" destId="{F9C46CE2-2828-4A88-BC82-045CA43618EA}" srcOrd="1" destOrd="0" presId="urn:microsoft.com/office/officeart/2005/8/layout/process5"/>
    <dgm:cxn modelId="{58CE2253-698E-4255-9E44-303732B13275}" srcId="{3B7FD3FA-877C-4716-B149-28A61403BAFB}" destId="{747119A0-6E41-4F73-9A24-8A554A66C508}" srcOrd="6" destOrd="0" parTransId="{E9993D5F-EC01-46ED-993F-410FE83BA76A}" sibTransId="{7D7E8DE7-C796-4CB8-BDC3-10974B567A3E}"/>
    <dgm:cxn modelId="{9E40FEC7-0AA1-4288-BA3A-CC91FAAB129A}" type="presOf" srcId="{8580E128-BC03-469F-89E8-E9D5AD2FB868}" destId="{B53BC80C-CF0F-49EA-8A4F-7B58B2B8EC17}" srcOrd="0" destOrd="0" presId="urn:microsoft.com/office/officeart/2005/8/layout/process5"/>
    <dgm:cxn modelId="{A0DFF895-BEC9-4654-9D8A-968138DF2E0B}" type="presOf" srcId="{6FB69D0D-5891-4EB7-B704-496010EBDA6D}" destId="{074BBA8B-AB5C-4E37-9C25-7AF660370544}" srcOrd="0" destOrd="0" presId="urn:microsoft.com/office/officeart/2005/8/layout/process5"/>
    <dgm:cxn modelId="{87A508A6-1CBA-40AD-893A-05AB170825ED}" srcId="{3B7FD3FA-877C-4716-B149-28A61403BAFB}" destId="{EC9996B0-7F84-4CA6-8260-8C438F325559}" srcOrd="3" destOrd="0" parTransId="{FCA9FB14-7FF1-467A-B6CD-569AF2A084B2}" sibTransId="{5C668CDB-A836-418E-8B95-094FF7CAB2A1}"/>
    <dgm:cxn modelId="{61D3F4FB-88D8-4292-9C4D-C7F8A5D51AB7}" type="presOf" srcId="{10BEE034-BBD1-4512-92B2-575922D4BFA7}" destId="{3E12B6D6-E33E-4CEC-B116-F0B0C249D16F}" srcOrd="0" destOrd="0" presId="urn:microsoft.com/office/officeart/2005/8/layout/process5"/>
    <dgm:cxn modelId="{A9F5837E-3E8A-4F15-81DB-66752338A570}" type="presOf" srcId="{C500A57A-D62A-41FA-97C2-DE03FFC0A0FE}" destId="{D4F4A445-B292-40D5-AC70-62FED5CCC609}" srcOrd="1" destOrd="0" presId="urn:microsoft.com/office/officeart/2005/8/layout/process5"/>
    <dgm:cxn modelId="{FDC899C4-A3C2-46AA-86C8-19FDB0770564}" type="presOf" srcId="{10BEE034-BBD1-4512-92B2-575922D4BFA7}" destId="{4DE5274E-E526-49E1-A1D3-6AEC73B74230}" srcOrd="1" destOrd="0" presId="urn:microsoft.com/office/officeart/2005/8/layout/process5"/>
    <dgm:cxn modelId="{70A4E405-B0A4-474C-A5B0-84870A48181C}" type="presOf" srcId="{EC9996B0-7F84-4CA6-8260-8C438F325559}" destId="{C483E8E9-4EA2-483E-82DD-A80236C84E91}" srcOrd="0" destOrd="0" presId="urn:microsoft.com/office/officeart/2005/8/layout/process5"/>
    <dgm:cxn modelId="{56F8F3C1-02B2-4C25-B3E7-9A0A37334B8C}" type="presOf" srcId="{240AA409-7CC6-49FC-B190-1F97676CE743}" destId="{EBF0190E-6A39-4B97-8E61-40937CCDED74}" srcOrd="1" destOrd="0" presId="urn:microsoft.com/office/officeart/2005/8/layout/process5"/>
    <dgm:cxn modelId="{0DBF0CBF-8D05-4A46-A15E-25E2B5B6EB69}" type="presOf" srcId="{A7C98300-F907-4262-B16C-C1EC69FB50E8}" destId="{CFDC9A7A-5376-4332-9A2C-8E99E76B58A7}" srcOrd="0" destOrd="0" presId="urn:microsoft.com/office/officeart/2005/8/layout/process5"/>
    <dgm:cxn modelId="{02B6DD6A-91F6-4CFE-A0AB-C87C0B2169C6}" type="presOf" srcId="{747119A0-6E41-4F73-9A24-8A554A66C508}" destId="{6528AF2D-1BA0-46CE-8514-B218BCE5A1EB}" srcOrd="0" destOrd="0" presId="urn:microsoft.com/office/officeart/2005/8/layout/process5"/>
    <dgm:cxn modelId="{2AFAF402-DE9A-40EF-B58C-89DABD9E2A60}" type="presOf" srcId="{751BFADA-A098-4A2B-8C2C-63BD29E6C5AE}" destId="{DFA48F8C-7181-4FBA-A9AC-F3416E61AFF2}" srcOrd="0" destOrd="0" presId="urn:microsoft.com/office/officeart/2005/8/layout/process5"/>
    <dgm:cxn modelId="{830F1944-6C2D-45A9-9734-5F3E7BDAAC4C}" type="presOf" srcId="{7DE1CBF0-A10C-46B9-B783-2141B2450461}" destId="{601966C6-1227-40E8-8207-C5122431002D}" srcOrd="0" destOrd="0" presId="urn:microsoft.com/office/officeart/2005/8/layout/process5"/>
    <dgm:cxn modelId="{9BB03C62-E34F-40F4-8ADA-CB43DD2465DB}" type="presOf" srcId="{7D7E8DE7-C796-4CB8-BDC3-10974B567A3E}" destId="{AADCC94F-7BEE-4515-947F-2B2911842BD7}" srcOrd="0" destOrd="0" presId="urn:microsoft.com/office/officeart/2005/8/layout/process5"/>
    <dgm:cxn modelId="{5E882FC5-D0CB-48D3-9926-1B48FD9A18BF}" srcId="{3B7FD3FA-877C-4716-B149-28A61403BAFB}" destId="{8E979A27-B981-4F78-BF49-0B6B3D7939C2}" srcOrd="0" destOrd="0" parTransId="{70C0E227-CF30-427C-84AE-AA24D74F7AAB}" sibTransId="{240AA409-7CC6-49FC-B190-1F97676CE743}"/>
    <dgm:cxn modelId="{60C00B2A-64E8-477B-BCB7-1399D9A9A111}" type="presOf" srcId="{240AA409-7CC6-49FC-B190-1F97676CE743}" destId="{565884F8-CEE5-47BD-87D9-C7A5189AAB5C}" srcOrd="0" destOrd="0" presId="urn:microsoft.com/office/officeart/2005/8/layout/process5"/>
    <dgm:cxn modelId="{181D4F97-1716-4307-9C1B-A0A2FA487D8B}" type="presOf" srcId="{C500A57A-D62A-41FA-97C2-DE03FFC0A0FE}" destId="{A1002379-0037-4533-8C4C-EDDA32934C27}" srcOrd="0" destOrd="0" presId="urn:microsoft.com/office/officeart/2005/8/layout/process5"/>
    <dgm:cxn modelId="{CE6CE43E-015C-4AE1-B3DE-66A6D7C7D553}" srcId="{3B7FD3FA-877C-4716-B149-28A61403BAFB}" destId="{E37FD2BC-F728-43A9-ABCA-FFC83A627C93}" srcOrd="7" destOrd="0" parTransId="{A472B55D-77F6-42E0-BF90-442D7EFA18CE}" sibTransId="{C500A57A-D62A-41FA-97C2-DE03FFC0A0FE}"/>
    <dgm:cxn modelId="{7ACE8118-4F83-4134-B226-88CD64D0C824}" type="presOf" srcId="{1DC5D96B-5A00-498E-A0B1-02A9253F8FDD}" destId="{304700E9-CD96-4D5C-8770-E8A436209F4B}" srcOrd="1" destOrd="0" presId="urn:microsoft.com/office/officeart/2005/8/layout/process5"/>
    <dgm:cxn modelId="{E30D62F9-0DC5-4324-B855-40FA61C71EF3}" type="presOf" srcId="{8E979A27-B981-4F78-BF49-0B6B3D7939C2}" destId="{DB13FD72-BED6-4473-B161-A283FB5BB0DA}" srcOrd="0" destOrd="0" presId="urn:microsoft.com/office/officeart/2005/8/layout/process5"/>
    <dgm:cxn modelId="{D3A1D033-FE44-48B0-9AC6-2F594EFA483A}" type="presOf" srcId="{7DE1CBF0-A10C-46B9-B783-2141B2450461}" destId="{794D2369-5EA4-4DC1-9986-0842DEFD1FE2}" srcOrd="1" destOrd="0" presId="urn:microsoft.com/office/officeart/2005/8/layout/process5"/>
    <dgm:cxn modelId="{4D54BC6F-8B0D-4584-9A30-63D26335E9C9}" type="presOf" srcId="{5C668CDB-A836-418E-8B95-094FF7CAB2A1}" destId="{4B34A492-BBB6-4E38-BB02-71C89DF40950}" srcOrd="0" destOrd="0" presId="urn:microsoft.com/office/officeart/2005/8/layout/process5"/>
    <dgm:cxn modelId="{E9F744D2-F5CA-4260-8F90-FCD58E081523}" type="presOf" srcId="{E37FD2BC-F728-43A9-ABCA-FFC83A627C93}" destId="{820C4063-EE5C-431B-B6A5-40A0CBCB5848}" srcOrd="0" destOrd="0" presId="urn:microsoft.com/office/officeart/2005/8/layout/process5"/>
    <dgm:cxn modelId="{F46A977A-A596-48D6-80DA-A9F457692CBC}" srcId="{3B7FD3FA-877C-4716-B149-28A61403BAFB}" destId="{6FB69D0D-5891-4EB7-B704-496010EBDA6D}" srcOrd="1" destOrd="0" parTransId="{8F93FAAB-6873-4AA3-877E-EECAA983DB58}" sibTransId="{A7C98300-F907-4262-B16C-C1EC69FB50E8}"/>
    <dgm:cxn modelId="{8084AE62-7D93-4EB5-9F9A-A76668CD5BF8}" type="presParOf" srcId="{35347F5A-1607-44F6-AF80-7EE94FF0663E}" destId="{DB13FD72-BED6-4473-B161-A283FB5BB0DA}" srcOrd="0" destOrd="0" presId="urn:microsoft.com/office/officeart/2005/8/layout/process5"/>
    <dgm:cxn modelId="{D73CDFA8-EC93-4FC5-97E1-CD501A234846}" type="presParOf" srcId="{35347F5A-1607-44F6-AF80-7EE94FF0663E}" destId="{565884F8-CEE5-47BD-87D9-C7A5189AAB5C}" srcOrd="1" destOrd="0" presId="urn:microsoft.com/office/officeart/2005/8/layout/process5"/>
    <dgm:cxn modelId="{81C46F79-8D50-4A3A-BBCE-B7E9FD165B53}" type="presParOf" srcId="{565884F8-CEE5-47BD-87D9-C7A5189AAB5C}" destId="{EBF0190E-6A39-4B97-8E61-40937CCDED74}" srcOrd="0" destOrd="0" presId="urn:microsoft.com/office/officeart/2005/8/layout/process5"/>
    <dgm:cxn modelId="{412E43CE-DB90-4676-AFB8-8274F5C794A6}" type="presParOf" srcId="{35347F5A-1607-44F6-AF80-7EE94FF0663E}" destId="{074BBA8B-AB5C-4E37-9C25-7AF660370544}" srcOrd="2" destOrd="0" presId="urn:microsoft.com/office/officeart/2005/8/layout/process5"/>
    <dgm:cxn modelId="{A10C13A9-5E32-4DAB-A346-6EF0C0B36C2E}" type="presParOf" srcId="{35347F5A-1607-44F6-AF80-7EE94FF0663E}" destId="{CFDC9A7A-5376-4332-9A2C-8E99E76B58A7}" srcOrd="3" destOrd="0" presId="urn:microsoft.com/office/officeart/2005/8/layout/process5"/>
    <dgm:cxn modelId="{56F35368-6CB1-4525-9A9C-72355D99FFAF}" type="presParOf" srcId="{CFDC9A7A-5376-4332-9A2C-8E99E76B58A7}" destId="{A371F9C4-1EF5-460E-A77A-207A30E5F523}" srcOrd="0" destOrd="0" presId="urn:microsoft.com/office/officeart/2005/8/layout/process5"/>
    <dgm:cxn modelId="{B0C431AD-2FC0-4430-992C-1CD66EE07126}" type="presParOf" srcId="{35347F5A-1607-44F6-AF80-7EE94FF0663E}" destId="{DD502E81-B6F8-4B8C-9B38-83388689676C}" srcOrd="4" destOrd="0" presId="urn:microsoft.com/office/officeart/2005/8/layout/process5"/>
    <dgm:cxn modelId="{3CEAE69C-9BAF-4306-8C2C-A3523FCA651E}" type="presParOf" srcId="{35347F5A-1607-44F6-AF80-7EE94FF0663E}" destId="{3E12B6D6-E33E-4CEC-B116-F0B0C249D16F}" srcOrd="5" destOrd="0" presId="urn:microsoft.com/office/officeart/2005/8/layout/process5"/>
    <dgm:cxn modelId="{B966754E-0DAE-4F17-BA8B-215B2E80C7EB}" type="presParOf" srcId="{3E12B6D6-E33E-4CEC-B116-F0B0C249D16F}" destId="{4DE5274E-E526-49E1-A1D3-6AEC73B74230}" srcOrd="0" destOrd="0" presId="urn:microsoft.com/office/officeart/2005/8/layout/process5"/>
    <dgm:cxn modelId="{75D73EED-7DD6-4A9A-9F8A-77F012150F4C}" type="presParOf" srcId="{35347F5A-1607-44F6-AF80-7EE94FF0663E}" destId="{C483E8E9-4EA2-483E-82DD-A80236C84E91}" srcOrd="6" destOrd="0" presId="urn:microsoft.com/office/officeart/2005/8/layout/process5"/>
    <dgm:cxn modelId="{676A0ADD-B0E8-42BE-9363-D973AD94CA62}" type="presParOf" srcId="{35347F5A-1607-44F6-AF80-7EE94FF0663E}" destId="{4B34A492-BBB6-4E38-BB02-71C89DF40950}" srcOrd="7" destOrd="0" presId="urn:microsoft.com/office/officeart/2005/8/layout/process5"/>
    <dgm:cxn modelId="{552DBBAF-32B9-4C56-9427-28094D9282C6}" type="presParOf" srcId="{4B34A492-BBB6-4E38-BB02-71C89DF40950}" destId="{F9C46CE2-2828-4A88-BC82-045CA43618EA}" srcOrd="0" destOrd="0" presId="urn:microsoft.com/office/officeart/2005/8/layout/process5"/>
    <dgm:cxn modelId="{D72A9BAA-5AC5-439A-91CA-B31A41F50202}" type="presParOf" srcId="{35347F5A-1607-44F6-AF80-7EE94FF0663E}" destId="{E0A0583A-4E5A-4818-BF75-823E254EA85C}" srcOrd="8" destOrd="0" presId="urn:microsoft.com/office/officeart/2005/8/layout/process5"/>
    <dgm:cxn modelId="{E08C8128-A08E-468F-BB3D-92C1A9D892B5}" type="presParOf" srcId="{35347F5A-1607-44F6-AF80-7EE94FF0663E}" destId="{601966C6-1227-40E8-8207-C5122431002D}" srcOrd="9" destOrd="0" presId="urn:microsoft.com/office/officeart/2005/8/layout/process5"/>
    <dgm:cxn modelId="{278ECC32-9166-4F8A-956B-84479A4319DE}" type="presParOf" srcId="{601966C6-1227-40E8-8207-C5122431002D}" destId="{794D2369-5EA4-4DC1-9986-0842DEFD1FE2}" srcOrd="0" destOrd="0" presId="urn:microsoft.com/office/officeart/2005/8/layout/process5"/>
    <dgm:cxn modelId="{17D5C86A-9393-4F4C-8394-0626130F6697}" type="presParOf" srcId="{35347F5A-1607-44F6-AF80-7EE94FF0663E}" destId="{B53BC80C-CF0F-49EA-8A4F-7B58B2B8EC17}" srcOrd="10" destOrd="0" presId="urn:microsoft.com/office/officeart/2005/8/layout/process5"/>
    <dgm:cxn modelId="{F2DBB866-25C4-447D-A03B-81A5030339E2}" type="presParOf" srcId="{35347F5A-1607-44F6-AF80-7EE94FF0663E}" destId="{AAC4A710-9B50-44E6-872B-9F93D617E5A4}" srcOrd="11" destOrd="0" presId="urn:microsoft.com/office/officeart/2005/8/layout/process5"/>
    <dgm:cxn modelId="{886E03A7-4733-44BD-9945-3BCF3EC25228}" type="presParOf" srcId="{AAC4A710-9B50-44E6-872B-9F93D617E5A4}" destId="{304700E9-CD96-4D5C-8770-E8A436209F4B}" srcOrd="0" destOrd="0" presId="urn:microsoft.com/office/officeart/2005/8/layout/process5"/>
    <dgm:cxn modelId="{67972981-D853-4B32-BC6A-12AC91D696BC}" type="presParOf" srcId="{35347F5A-1607-44F6-AF80-7EE94FF0663E}" destId="{6528AF2D-1BA0-46CE-8514-B218BCE5A1EB}" srcOrd="12" destOrd="0" presId="urn:microsoft.com/office/officeart/2005/8/layout/process5"/>
    <dgm:cxn modelId="{19E8D25A-9DCC-4D9E-A58E-C857032D7071}" type="presParOf" srcId="{35347F5A-1607-44F6-AF80-7EE94FF0663E}" destId="{AADCC94F-7BEE-4515-947F-2B2911842BD7}" srcOrd="13" destOrd="0" presId="urn:microsoft.com/office/officeart/2005/8/layout/process5"/>
    <dgm:cxn modelId="{A283668C-3DF5-4159-9D05-F90BFFA8D443}" type="presParOf" srcId="{AADCC94F-7BEE-4515-947F-2B2911842BD7}" destId="{773F7A4D-0295-41FB-A1C9-61108CFA0E65}" srcOrd="0" destOrd="0" presId="urn:microsoft.com/office/officeart/2005/8/layout/process5"/>
    <dgm:cxn modelId="{357D0DD2-32A9-4418-8E8C-0D5819D089C2}" type="presParOf" srcId="{35347F5A-1607-44F6-AF80-7EE94FF0663E}" destId="{820C4063-EE5C-431B-B6A5-40A0CBCB5848}" srcOrd="14" destOrd="0" presId="urn:microsoft.com/office/officeart/2005/8/layout/process5"/>
    <dgm:cxn modelId="{A7E2ECA2-C69D-4A27-8CB3-D1C5142C565B}" type="presParOf" srcId="{35347F5A-1607-44F6-AF80-7EE94FF0663E}" destId="{A1002379-0037-4533-8C4C-EDDA32934C27}" srcOrd="15" destOrd="0" presId="urn:microsoft.com/office/officeart/2005/8/layout/process5"/>
    <dgm:cxn modelId="{AC76D437-5E1C-4AAE-9BB5-D5CE39D9722E}" type="presParOf" srcId="{A1002379-0037-4533-8C4C-EDDA32934C27}" destId="{D4F4A445-B292-40D5-AC70-62FED5CCC609}" srcOrd="0" destOrd="0" presId="urn:microsoft.com/office/officeart/2005/8/layout/process5"/>
    <dgm:cxn modelId="{43F034D3-8CF8-46B5-A0A3-1F82F3472867}" type="presParOf" srcId="{35347F5A-1607-44F6-AF80-7EE94FF0663E}" destId="{DFA48F8C-7181-4FBA-A9AC-F3416E61AFF2}" srcOrd="1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C478B9-63B5-4E03-820C-96B2352CA94D}" type="doc">
      <dgm:prSet loTypeId="urn:microsoft.com/office/officeart/2005/8/layout/vList2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51C73A3B-D123-402F-809C-5BDB951E19C5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Краеведческий кружок на базе школьного краеведческого музея – актив музея</a:t>
          </a:r>
          <a:br>
            <a:rPr kumimoji="1" lang="ru-RU" b="1" dirty="0" smtClean="0">
              <a:latin typeface="Arial Black" pitchFamily="34" charset="0"/>
            </a:rPr>
          </a:br>
          <a:r>
            <a:rPr kumimoji="1" lang="ru-RU" b="1" dirty="0" smtClean="0">
              <a:latin typeface="Arial Black" pitchFamily="34" charset="0"/>
            </a:rPr>
            <a:t/>
          </a:r>
          <a:br>
            <a:rPr kumimoji="1" lang="ru-RU" b="1" dirty="0" smtClean="0">
              <a:latin typeface="Arial Black" pitchFamily="34" charset="0"/>
            </a:rPr>
          </a:br>
          <a:r>
            <a:rPr kumimoji="1" lang="ru-RU" b="1" dirty="0" smtClean="0">
              <a:latin typeface="Arial Black" pitchFamily="34" charset="0"/>
            </a:rPr>
            <a:t>Руководитель: </a:t>
          </a:r>
        </a:p>
        <a:p>
          <a:pPr rtl="0"/>
          <a:r>
            <a:rPr kumimoji="1" lang="ru-RU" b="1" dirty="0" smtClean="0">
              <a:latin typeface="Arial Black" pitchFamily="34" charset="0"/>
            </a:rPr>
            <a:t>Смирнова Г.П.</a:t>
          </a:r>
        </a:p>
        <a:p>
          <a:pPr rtl="0"/>
          <a:r>
            <a:rPr kumimoji="1" lang="ru-RU" b="1" dirty="0" smtClean="0">
              <a:latin typeface="Arial Black" pitchFamily="34" charset="0"/>
            </a:rPr>
            <a:t/>
          </a:r>
          <a:br>
            <a:rPr kumimoji="1" lang="ru-RU" b="1" dirty="0" smtClean="0">
              <a:latin typeface="Arial Black" pitchFamily="34" charset="0"/>
            </a:rPr>
          </a:br>
          <a:r>
            <a:rPr kumimoji="1" lang="ru-RU" b="1" dirty="0" smtClean="0">
              <a:latin typeface="Arial Black" pitchFamily="34" charset="0"/>
            </a:rPr>
            <a:t>Сделано 4 выпуска экскурсоводов, набран 5-й  </a:t>
          </a:r>
          <a:br>
            <a:rPr kumimoji="1" lang="ru-RU" b="1" dirty="0" smtClean="0">
              <a:latin typeface="Arial Black" pitchFamily="34" charset="0"/>
            </a:rPr>
          </a:br>
          <a:endParaRPr lang="ru-RU" dirty="0">
            <a:latin typeface="Arial Black" pitchFamily="34" charset="0"/>
          </a:endParaRPr>
        </a:p>
      </dgm:t>
    </dgm:pt>
    <dgm:pt modelId="{5B8A801C-9665-4BEE-AC72-C707C61430D0}" type="parTrans" cxnId="{477C7948-71D5-4587-8BE8-38D7A52A12D5}">
      <dgm:prSet/>
      <dgm:spPr/>
      <dgm:t>
        <a:bodyPr/>
        <a:lstStyle/>
        <a:p>
          <a:endParaRPr lang="ru-RU"/>
        </a:p>
      </dgm:t>
    </dgm:pt>
    <dgm:pt modelId="{4EBFA8B8-9C56-4FE8-A757-ECF4B404587B}" type="sibTrans" cxnId="{477C7948-71D5-4587-8BE8-38D7A52A12D5}">
      <dgm:prSet/>
      <dgm:spPr/>
      <dgm:t>
        <a:bodyPr/>
        <a:lstStyle/>
        <a:p>
          <a:endParaRPr lang="ru-RU"/>
        </a:p>
      </dgm:t>
    </dgm:pt>
    <dgm:pt modelId="{5DAE0A7C-B82F-4794-B55C-1BCB3EC89FD4}" type="pres">
      <dgm:prSet presAssocID="{13C478B9-63B5-4E03-820C-96B2352CA9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158B8D-6BFF-4939-97AF-7469AF84B35A}" type="pres">
      <dgm:prSet presAssocID="{51C73A3B-D123-402F-809C-5BDB951E19C5}" presName="parentText" presStyleLbl="node1" presStyleIdx="0" presStyleCnt="1" custLinFactNeighborY="-797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7C7948-71D5-4587-8BE8-38D7A52A12D5}" srcId="{13C478B9-63B5-4E03-820C-96B2352CA94D}" destId="{51C73A3B-D123-402F-809C-5BDB951E19C5}" srcOrd="0" destOrd="0" parTransId="{5B8A801C-9665-4BEE-AC72-C707C61430D0}" sibTransId="{4EBFA8B8-9C56-4FE8-A757-ECF4B404587B}"/>
    <dgm:cxn modelId="{8C4223D3-310D-47D7-B284-08B27689978B}" type="presOf" srcId="{51C73A3B-D123-402F-809C-5BDB951E19C5}" destId="{67158B8D-6BFF-4939-97AF-7469AF84B35A}" srcOrd="0" destOrd="0" presId="urn:microsoft.com/office/officeart/2005/8/layout/vList2"/>
    <dgm:cxn modelId="{6CA37BD0-1A33-498F-BE2C-2FC001519C83}" type="presOf" srcId="{13C478B9-63B5-4E03-820C-96B2352CA94D}" destId="{5DAE0A7C-B82F-4794-B55C-1BCB3EC89FD4}" srcOrd="0" destOrd="0" presId="urn:microsoft.com/office/officeart/2005/8/layout/vList2"/>
    <dgm:cxn modelId="{5D31382E-C614-4A63-8F31-B97CB841D09F}" type="presParOf" srcId="{5DAE0A7C-B82F-4794-B55C-1BCB3EC89FD4}" destId="{67158B8D-6BFF-4939-97AF-7469AF84B3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6C7525-AE8B-4E51-8860-A73DFD42746F}" type="doc">
      <dgm:prSet loTypeId="urn:microsoft.com/office/officeart/2005/8/layout/default#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90D61834-802C-4DFC-A435-DC3B31356A10}" type="pres">
      <dgm:prSet presAssocID="{F56C7525-AE8B-4E51-8860-A73DFD42746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5789BD4A-15BD-40B9-A427-FE215A253688}" type="presOf" srcId="{F56C7525-AE8B-4E51-8860-A73DFD42746F}" destId="{90D61834-802C-4DFC-A435-DC3B31356A10}" srcOrd="0" destOrd="0" presId="urn:microsoft.com/office/officeart/2005/8/layout/default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E4E83CC-D211-4731-803C-ECA93F061582}" type="doc">
      <dgm:prSet loTypeId="urn:microsoft.com/office/officeart/2005/8/layout/default#2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EF2B642-A06F-4842-8C6E-94CAAA5F501E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«Нам жить и помнить» (помощь ветеранам, труженикам тыла, вдовам, детям Великой Отечественной войны, пожилым людям)</a:t>
          </a:r>
          <a:endParaRPr lang="ru-RU" dirty="0">
            <a:latin typeface="Arial Black" pitchFamily="34" charset="0"/>
          </a:endParaRPr>
        </a:p>
      </dgm:t>
    </dgm:pt>
    <dgm:pt modelId="{9DAF9396-1822-4FC2-A5D0-E177BF452CFF}" type="parTrans" cxnId="{1922263D-EF3F-43B8-9693-44D35D8DE55F}">
      <dgm:prSet/>
      <dgm:spPr/>
      <dgm:t>
        <a:bodyPr/>
        <a:lstStyle/>
        <a:p>
          <a:endParaRPr lang="ru-RU"/>
        </a:p>
      </dgm:t>
    </dgm:pt>
    <dgm:pt modelId="{DF73BF67-A345-4044-8B11-74842EF20B0D}" type="sibTrans" cxnId="{1922263D-EF3F-43B8-9693-44D35D8DE55F}">
      <dgm:prSet/>
      <dgm:spPr/>
      <dgm:t>
        <a:bodyPr/>
        <a:lstStyle/>
        <a:p>
          <a:endParaRPr lang="ru-RU"/>
        </a:p>
      </dgm:t>
    </dgm:pt>
    <dgm:pt modelId="{5D37A1BF-E9C5-4AF9-A303-A09A7D9A2E38}">
      <dgm:prSet custT="1"/>
      <dgm:spPr/>
      <dgm:t>
        <a:bodyPr/>
        <a:lstStyle/>
        <a:p>
          <a:pPr rtl="0"/>
          <a:r>
            <a:rPr kumimoji="1" lang="ru-RU" sz="1800" b="1" dirty="0" smtClean="0">
              <a:latin typeface="Arial Black" pitchFamily="34" charset="0"/>
            </a:rPr>
            <a:t>Гражданско-патриотические акции</a:t>
          </a:r>
          <a:endParaRPr lang="ru-RU" sz="1800" dirty="0">
            <a:latin typeface="Arial Black" pitchFamily="34" charset="0"/>
          </a:endParaRPr>
        </a:p>
      </dgm:t>
    </dgm:pt>
    <dgm:pt modelId="{688958D7-59E5-4630-93C0-E1BB58C09A23}" type="parTrans" cxnId="{8B42F41D-F267-49DB-890C-3D83861B1DAF}">
      <dgm:prSet/>
      <dgm:spPr/>
      <dgm:t>
        <a:bodyPr/>
        <a:lstStyle/>
        <a:p>
          <a:endParaRPr lang="ru-RU"/>
        </a:p>
      </dgm:t>
    </dgm:pt>
    <dgm:pt modelId="{52A3545F-28FE-43C6-AD11-FCB669139702}" type="sibTrans" cxnId="{8B42F41D-F267-49DB-890C-3D83861B1DAF}">
      <dgm:prSet/>
      <dgm:spPr/>
      <dgm:t>
        <a:bodyPr/>
        <a:lstStyle/>
        <a:p>
          <a:endParaRPr lang="ru-RU"/>
        </a:p>
      </dgm:t>
    </dgm:pt>
    <dgm:pt modelId="{C9BC446A-98F7-4CF7-A053-AFA1BE4E6F0C}">
      <dgm:prSet custT="1"/>
      <dgm:spPr/>
      <dgm:t>
        <a:bodyPr/>
        <a:lstStyle/>
        <a:p>
          <a:pPr rtl="0"/>
          <a:r>
            <a:rPr kumimoji="1" lang="ru-RU" sz="1800" b="1" dirty="0" smtClean="0">
              <a:latin typeface="Arial Black" pitchFamily="34" charset="0"/>
            </a:rPr>
            <a:t>Спорт и здоровый образ жизни</a:t>
          </a:r>
          <a:endParaRPr lang="ru-RU" sz="1800" dirty="0">
            <a:latin typeface="Arial Black" pitchFamily="34" charset="0"/>
          </a:endParaRPr>
        </a:p>
      </dgm:t>
    </dgm:pt>
    <dgm:pt modelId="{8C755B45-9A76-4F22-8F4D-17BCB578CBD1}" type="parTrans" cxnId="{CC901010-9BEC-4C51-A4F5-6D9792F35720}">
      <dgm:prSet/>
      <dgm:spPr/>
      <dgm:t>
        <a:bodyPr/>
        <a:lstStyle/>
        <a:p>
          <a:endParaRPr lang="ru-RU"/>
        </a:p>
      </dgm:t>
    </dgm:pt>
    <dgm:pt modelId="{8A843597-2CBF-4EA4-9CC6-B882912C741A}" type="sibTrans" cxnId="{CC901010-9BEC-4C51-A4F5-6D9792F35720}">
      <dgm:prSet/>
      <dgm:spPr/>
      <dgm:t>
        <a:bodyPr/>
        <a:lstStyle/>
        <a:p>
          <a:endParaRPr lang="ru-RU"/>
        </a:p>
      </dgm:t>
    </dgm:pt>
    <dgm:pt modelId="{74D2415E-F5CD-49AC-8BE4-B08155AC8AB8}">
      <dgm:prSet custT="1"/>
      <dgm:spPr/>
      <dgm:t>
        <a:bodyPr/>
        <a:lstStyle/>
        <a:p>
          <a:pPr rtl="0"/>
          <a:r>
            <a:rPr kumimoji="1" lang="ru-RU" sz="2000" b="1" dirty="0" smtClean="0">
              <a:latin typeface="Arial Black" pitchFamily="34" charset="0"/>
            </a:rPr>
            <a:t>Социально значимое направление</a:t>
          </a:r>
          <a:endParaRPr lang="ru-RU" sz="2000" dirty="0">
            <a:latin typeface="Arial Black" pitchFamily="34" charset="0"/>
          </a:endParaRPr>
        </a:p>
      </dgm:t>
    </dgm:pt>
    <dgm:pt modelId="{52F1E055-BE6D-46B1-BB7C-3B0A3DEE4EC8}" type="parTrans" cxnId="{C26BDBCB-52E9-4A2A-9020-8C484768A977}">
      <dgm:prSet/>
      <dgm:spPr/>
      <dgm:t>
        <a:bodyPr/>
        <a:lstStyle/>
        <a:p>
          <a:endParaRPr lang="ru-RU"/>
        </a:p>
      </dgm:t>
    </dgm:pt>
    <dgm:pt modelId="{66561FD3-D02F-4035-8B51-4545B40B6B86}" type="sibTrans" cxnId="{C26BDBCB-52E9-4A2A-9020-8C484768A977}">
      <dgm:prSet/>
      <dgm:spPr/>
      <dgm:t>
        <a:bodyPr/>
        <a:lstStyle/>
        <a:p>
          <a:endParaRPr lang="ru-RU"/>
        </a:p>
      </dgm:t>
    </dgm:pt>
    <dgm:pt modelId="{F82959F6-F5F7-4786-AD34-828D3517A208}">
      <dgm:prSet custT="1"/>
      <dgm:spPr/>
      <dgm:t>
        <a:bodyPr/>
        <a:lstStyle/>
        <a:p>
          <a:pPr rtl="0"/>
          <a:r>
            <a:rPr kumimoji="1" lang="ru-RU" sz="2400" b="1" dirty="0" smtClean="0">
              <a:latin typeface="Arial Black" pitchFamily="34" charset="0"/>
            </a:rPr>
            <a:t>Творчество </a:t>
          </a:r>
          <a:endParaRPr lang="ru-RU" sz="2400" dirty="0">
            <a:latin typeface="Arial Black" pitchFamily="34" charset="0"/>
          </a:endParaRPr>
        </a:p>
      </dgm:t>
    </dgm:pt>
    <dgm:pt modelId="{7490FEE8-3541-43F6-97C1-0B59AE6BBBA4}" type="parTrans" cxnId="{90BA3A5F-4E83-4599-A89D-3AC6E05EF34D}">
      <dgm:prSet/>
      <dgm:spPr/>
      <dgm:t>
        <a:bodyPr/>
        <a:lstStyle/>
        <a:p>
          <a:endParaRPr lang="ru-RU"/>
        </a:p>
      </dgm:t>
    </dgm:pt>
    <dgm:pt modelId="{4C362D21-FED2-45B5-83D6-171905F95B8A}" type="sibTrans" cxnId="{90BA3A5F-4E83-4599-A89D-3AC6E05EF34D}">
      <dgm:prSet/>
      <dgm:spPr/>
      <dgm:t>
        <a:bodyPr/>
        <a:lstStyle/>
        <a:p>
          <a:endParaRPr lang="ru-RU"/>
        </a:p>
      </dgm:t>
    </dgm:pt>
    <dgm:pt modelId="{98F003D5-5386-4553-9A2B-C3A9F0686389}" type="pres">
      <dgm:prSet presAssocID="{2E4E83CC-D211-4731-803C-ECA93F06158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377183D-703C-4575-B8B6-6DD9E3A6E2FB}" type="pres">
      <dgm:prSet presAssocID="{CEF2B642-A06F-4842-8C6E-94CAAA5F501E}" presName="node" presStyleLbl="node1" presStyleIdx="0" presStyleCnt="5" custScaleY="145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8F00F-2ED3-4E8C-A51E-38A37A8510C8}" type="pres">
      <dgm:prSet presAssocID="{DF73BF67-A345-4044-8B11-74842EF20B0D}" presName="sibTrans" presStyleCnt="0"/>
      <dgm:spPr/>
      <dgm:t>
        <a:bodyPr/>
        <a:lstStyle/>
        <a:p>
          <a:endParaRPr lang="ru-RU"/>
        </a:p>
      </dgm:t>
    </dgm:pt>
    <dgm:pt modelId="{D3A24BD0-A89C-44A5-8FE0-77571A3635C1}" type="pres">
      <dgm:prSet presAssocID="{5D37A1BF-E9C5-4AF9-A303-A09A7D9A2E38}" presName="node" presStyleLbl="node1" presStyleIdx="1" presStyleCnt="5" custScaleY="145132" custLinFactNeighborX="1627" custLinFactNeighborY="47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C24A0-4820-490B-95FA-52626790EA15}" type="pres">
      <dgm:prSet presAssocID="{52A3545F-28FE-43C6-AD11-FCB669139702}" presName="sibTrans" presStyleCnt="0"/>
      <dgm:spPr/>
      <dgm:t>
        <a:bodyPr/>
        <a:lstStyle/>
        <a:p>
          <a:endParaRPr lang="ru-RU"/>
        </a:p>
      </dgm:t>
    </dgm:pt>
    <dgm:pt modelId="{62973F7F-FB49-4152-AA68-32722AD4AF2E}" type="pres">
      <dgm:prSet presAssocID="{C9BC446A-98F7-4CF7-A053-AFA1BE4E6F0C}" presName="node" presStyleLbl="node1" presStyleIdx="2" presStyleCnt="5" custScaleY="1451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D46C63-1E3F-4E72-A7FA-AF652E1A21FE}" type="pres">
      <dgm:prSet presAssocID="{8A843597-2CBF-4EA4-9CC6-B882912C741A}" presName="sibTrans" presStyleCnt="0"/>
      <dgm:spPr/>
      <dgm:t>
        <a:bodyPr/>
        <a:lstStyle/>
        <a:p>
          <a:endParaRPr lang="ru-RU"/>
        </a:p>
      </dgm:t>
    </dgm:pt>
    <dgm:pt modelId="{2C5076BC-9E77-4255-9FD5-D88D6DDA71FB}" type="pres">
      <dgm:prSet presAssocID="{74D2415E-F5CD-49AC-8BE4-B08155AC8AB8}" presName="node" presStyleLbl="node1" presStyleIdx="3" presStyleCnt="5" custScaleY="129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9B90B6-967A-47D9-80E8-B948CC56A57B}" type="pres">
      <dgm:prSet presAssocID="{66561FD3-D02F-4035-8B51-4545B40B6B86}" presName="sibTrans" presStyleCnt="0"/>
      <dgm:spPr/>
      <dgm:t>
        <a:bodyPr/>
        <a:lstStyle/>
        <a:p>
          <a:endParaRPr lang="ru-RU"/>
        </a:p>
      </dgm:t>
    </dgm:pt>
    <dgm:pt modelId="{F0576BEF-815E-4D27-9C67-6AD52A6B9BF7}" type="pres">
      <dgm:prSet presAssocID="{F82959F6-F5F7-4786-AD34-828D3517A208}" presName="node" presStyleLbl="node1" presStyleIdx="4" presStyleCnt="5" custScaleY="129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08493D-7497-482E-BBC8-1C775EEC413D}" type="presOf" srcId="{74D2415E-F5CD-49AC-8BE4-B08155AC8AB8}" destId="{2C5076BC-9E77-4255-9FD5-D88D6DDA71FB}" srcOrd="0" destOrd="0" presId="urn:microsoft.com/office/officeart/2005/8/layout/default#2"/>
    <dgm:cxn modelId="{90BA3A5F-4E83-4599-A89D-3AC6E05EF34D}" srcId="{2E4E83CC-D211-4731-803C-ECA93F061582}" destId="{F82959F6-F5F7-4786-AD34-828D3517A208}" srcOrd="4" destOrd="0" parTransId="{7490FEE8-3541-43F6-97C1-0B59AE6BBBA4}" sibTransId="{4C362D21-FED2-45B5-83D6-171905F95B8A}"/>
    <dgm:cxn modelId="{CC901010-9BEC-4C51-A4F5-6D9792F35720}" srcId="{2E4E83CC-D211-4731-803C-ECA93F061582}" destId="{C9BC446A-98F7-4CF7-A053-AFA1BE4E6F0C}" srcOrd="2" destOrd="0" parTransId="{8C755B45-9A76-4F22-8F4D-17BCB578CBD1}" sibTransId="{8A843597-2CBF-4EA4-9CC6-B882912C741A}"/>
    <dgm:cxn modelId="{1922263D-EF3F-43B8-9693-44D35D8DE55F}" srcId="{2E4E83CC-D211-4731-803C-ECA93F061582}" destId="{CEF2B642-A06F-4842-8C6E-94CAAA5F501E}" srcOrd="0" destOrd="0" parTransId="{9DAF9396-1822-4FC2-A5D0-E177BF452CFF}" sibTransId="{DF73BF67-A345-4044-8B11-74842EF20B0D}"/>
    <dgm:cxn modelId="{9E9C5A60-3827-4FE6-87A3-CD6AFD7C997C}" type="presOf" srcId="{F82959F6-F5F7-4786-AD34-828D3517A208}" destId="{F0576BEF-815E-4D27-9C67-6AD52A6B9BF7}" srcOrd="0" destOrd="0" presId="urn:microsoft.com/office/officeart/2005/8/layout/default#2"/>
    <dgm:cxn modelId="{C26BDBCB-52E9-4A2A-9020-8C484768A977}" srcId="{2E4E83CC-D211-4731-803C-ECA93F061582}" destId="{74D2415E-F5CD-49AC-8BE4-B08155AC8AB8}" srcOrd="3" destOrd="0" parTransId="{52F1E055-BE6D-46B1-BB7C-3B0A3DEE4EC8}" sibTransId="{66561FD3-D02F-4035-8B51-4545B40B6B86}"/>
    <dgm:cxn modelId="{A9A65AC5-8A1B-4D81-AA50-EDBA45E63AAD}" type="presOf" srcId="{2E4E83CC-D211-4731-803C-ECA93F061582}" destId="{98F003D5-5386-4553-9A2B-C3A9F0686389}" srcOrd="0" destOrd="0" presId="urn:microsoft.com/office/officeart/2005/8/layout/default#2"/>
    <dgm:cxn modelId="{8B42F41D-F267-49DB-890C-3D83861B1DAF}" srcId="{2E4E83CC-D211-4731-803C-ECA93F061582}" destId="{5D37A1BF-E9C5-4AF9-A303-A09A7D9A2E38}" srcOrd="1" destOrd="0" parTransId="{688958D7-59E5-4630-93C0-E1BB58C09A23}" sibTransId="{52A3545F-28FE-43C6-AD11-FCB669139702}"/>
    <dgm:cxn modelId="{65625797-BC1A-4AA5-8619-519E0088F757}" type="presOf" srcId="{CEF2B642-A06F-4842-8C6E-94CAAA5F501E}" destId="{2377183D-703C-4575-B8B6-6DD9E3A6E2FB}" srcOrd="0" destOrd="0" presId="urn:microsoft.com/office/officeart/2005/8/layout/default#2"/>
    <dgm:cxn modelId="{57EC56AE-727E-4748-9430-39DE3E1B456F}" type="presOf" srcId="{C9BC446A-98F7-4CF7-A053-AFA1BE4E6F0C}" destId="{62973F7F-FB49-4152-AA68-32722AD4AF2E}" srcOrd="0" destOrd="0" presId="urn:microsoft.com/office/officeart/2005/8/layout/default#2"/>
    <dgm:cxn modelId="{079FE837-9323-4EBB-B64E-F8EC7BB6CDF0}" type="presOf" srcId="{5D37A1BF-E9C5-4AF9-A303-A09A7D9A2E38}" destId="{D3A24BD0-A89C-44A5-8FE0-77571A3635C1}" srcOrd="0" destOrd="0" presId="urn:microsoft.com/office/officeart/2005/8/layout/default#2"/>
    <dgm:cxn modelId="{15C22065-0A90-4905-A2B3-B3AC1A48284D}" type="presParOf" srcId="{98F003D5-5386-4553-9A2B-C3A9F0686389}" destId="{2377183D-703C-4575-B8B6-6DD9E3A6E2FB}" srcOrd="0" destOrd="0" presId="urn:microsoft.com/office/officeart/2005/8/layout/default#2"/>
    <dgm:cxn modelId="{B5140A91-0C7F-439B-A5A7-619976A86BE2}" type="presParOf" srcId="{98F003D5-5386-4553-9A2B-C3A9F0686389}" destId="{3BA8F00F-2ED3-4E8C-A51E-38A37A8510C8}" srcOrd="1" destOrd="0" presId="urn:microsoft.com/office/officeart/2005/8/layout/default#2"/>
    <dgm:cxn modelId="{21D57078-88FB-4DD4-B913-7F546074BF98}" type="presParOf" srcId="{98F003D5-5386-4553-9A2B-C3A9F0686389}" destId="{D3A24BD0-A89C-44A5-8FE0-77571A3635C1}" srcOrd="2" destOrd="0" presId="urn:microsoft.com/office/officeart/2005/8/layout/default#2"/>
    <dgm:cxn modelId="{917BC8D1-C00C-40FE-B41B-4503A526B52B}" type="presParOf" srcId="{98F003D5-5386-4553-9A2B-C3A9F0686389}" destId="{67AC24A0-4820-490B-95FA-52626790EA15}" srcOrd="3" destOrd="0" presId="urn:microsoft.com/office/officeart/2005/8/layout/default#2"/>
    <dgm:cxn modelId="{06871C93-3C7B-4930-B346-30366397874E}" type="presParOf" srcId="{98F003D5-5386-4553-9A2B-C3A9F0686389}" destId="{62973F7F-FB49-4152-AA68-32722AD4AF2E}" srcOrd="4" destOrd="0" presId="urn:microsoft.com/office/officeart/2005/8/layout/default#2"/>
    <dgm:cxn modelId="{9215EE7D-1077-4E2A-88B3-1CF6E01F36E4}" type="presParOf" srcId="{98F003D5-5386-4553-9A2B-C3A9F0686389}" destId="{F3D46C63-1E3F-4E72-A7FA-AF652E1A21FE}" srcOrd="5" destOrd="0" presId="urn:microsoft.com/office/officeart/2005/8/layout/default#2"/>
    <dgm:cxn modelId="{87825DDB-2D71-4618-A5E1-351629C0ADAE}" type="presParOf" srcId="{98F003D5-5386-4553-9A2B-C3A9F0686389}" destId="{2C5076BC-9E77-4255-9FD5-D88D6DDA71FB}" srcOrd="6" destOrd="0" presId="urn:microsoft.com/office/officeart/2005/8/layout/default#2"/>
    <dgm:cxn modelId="{59926A94-227A-4FED-9870-EA4AA484DCC9}" type="presParOf" srcId="{98F003D5-5386-4553-9A2B-C3A9F0686389}" destId="{F09B90B6-967A-47D9-80E8-B948CC56A57B}" srcOrd="7" destOrd="0" presId="urn:microsoft.com/office/officeart/2005/8/layout/default#2"/>
    <dgm:cxn modelId="{9D1CC9F7-5C99-4A08-97A7-769CBCD33E5D}" type="presParOf" srcId="{98F003D5-5386-4553-9A2B-C3A9F0686389}" destId="{F0576BEF-815E-4D27-9C67-6AD52A6B9BF7}" srcOrd="8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2BA60DD-C5E8-410F-857D-6838ACB9B1EC}" type="doc">
      <dgm:prSet loTypeId="urn:microsoft.com/office/officeart/2005/8/layout/default#3" loCatId="list" qsTypeId="urn:microsoft.com/office/officeart/2005/8/quickstyle/3d3" qsCatId="3D" csTypeId="urn:microsoft.com/office/officeart/2005/8/colors/accent0_1" csCatId="mainScheme"/>
      <dgm:spPr/>
      <dgm:t>
        <a:bodyPr/>
        <a:lstStyle/>
        <a:p>
          <a:endParaRPr lang="ru-RU"/>
        </a:p>
      </dgm:t>
    </dgm:pt>
    <dgm:pt modelId="{29C73AF0-959D-4040-90F4-61AA6BCCD5C0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С 2010 года в школе работает Кабинет здоровья </a:t>
          </a:r>
          <a:endParaRPr lang="ru-RU" dirty="0">
            <a:latin typeface="Arial Black" pitchFamily="34" charset="0"/>
          </a:endParaRPr>
        </a:p>
      </dgm:t>
    </dgm:pt>
    <dgm:pt modelId="{0955D239-56C1-4CC9-A4DE-8D1FCF917159}" type="parTrans" cxnId="{B4044C86-F1DA-4F4A-9378-194C540B1EBF}">
      <dgm:prSet/>
      <dgm:spPr/>
      <dgm:t>
        <a:bodyPr/>
        <a:lstStyle/>
        <a:p>
          <a:endParaRPr lang="ru-RU"/>
        </a:p>
      </dgm:t>
    </dgm:pt>
    <dgm:pt modelId="{16A267E3-E475-48BC-AC53-5884F5344A55}" type="sibTrans" cxnId="{B4044C86-F1DA-4F4A-9378-194C540B1EBF}">
      <dgm:prSet/>
      <dgm:spPr/>
      <dgm:t>
        <a:bodyPr/>
        <a:lstStyle/>
        <a:p>
          <a:endParaRPr lang="ru-RU"/>
        </a:p>
      </dgm:t>
    </dgm:pt>
    <dgm:pt modelId="{384CA124-42B3-4269-B74A-A4D3A36F18B5}">
      <dgm:prSet custT="1"/>
      <dgm:spPr/>
      <dgm:t>
        <a:bodyPr/>
        <a:lstStyle/>
        <a:p>
          <a:pPr rtl="0"/>
          <a:r>
            <a:rPr kumimoji="1" lang="ru-RU" sz="2400" b="1" dirty="0" smtClean="0">
              <a:latin typeface="Arial Black" pitchFamily="34" charset="0"/>
            </a:rPr>
            <a:t>Направление деятельности:</a:t>
          </a:r>
          <a:endParaRPr lang="ru-RU" sz="2400" dirty="0">
            <a:latin typeface="Arial Black" pitchFamily="34" charset="0"/>
          </a:endParaRPr>
        </a:p>
      </dgm:t>
    </dgm:pt>
    <dgm:pt modelId="{0717DA46-2C52-444E-A627-6DCF4544FB11}" type="parTrans" cxnId="{1230389E-CE02-4334-AC6B-D2AE61D0CE3D}">
      <dgm:prSet/>
      <dgm:spPr/>
      <dgm:t>
        <a:bodyPr/>
        <a:lstStyle/>
        <a:p>
          <a:endParaRPr lang="ru-RU"/>
        </a:p>
      </dgm:t>
    </dgm:pt>
    <dgm:pt modelId="{8D014064-88D5-4245-A138-42009CCDA480}" type="sibTrans" cxnId="{1230389E-CE02-4334-AC6B-D2AE61D0CE3D}">
      <dgm:prSet/>
      <dgm:spPr/>
      <dgm:t>
        <a:bodyPr/>
        <a:lstStyle/>
        <a:p>
          <a:endParaRPr lang="ru-RU"/>
        </a:p>
      </dgm:t>
    </dgm:pt>
    <dgm:pt modelId="{2363FB47-42B8-4585-A3B0-3A1DCA515228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Просветительская работа</a:t>
          </a:r>
          <a:endParaRPr lang="ru-RU" dirty="0">
            <a:latin typeface="Arial Black" pitchFamily="34" charset="0"/>
          </a:endParaRPr>
        </a:p>
      </dgm:t>
    </dgm:pt>
    <dgm:pt modelId="{9CDBAD2D-9887-40C6-B7EB-8BD7BA52BFB2}" type="parTrans" cxnId="{015CBF00-985A-447D-95EA-8E5BAE5C234D}">
      <dgm:prSet/>
      <dgm:spPr/>
      <dgm:t>
        <a:bodyPr/>
        <a:lstStyle/>
        <a:p>
          <a:endParaRPr lang="ru-RU"/>
        </a:p>
      </dgm:t>
    </dgm:pt>
    <dgm:pt modelId="{49E9F25B-290D-4754-8010-FBAD72EBADA1}" type="sibTrans" cxnId="{015CBF00-985A-447D-95EA-8E5BAE5C234D}">
      <dgm:prSet/>
      <dgm:spPr/>
      <dgm:t>
        <a:bodyPr/>
        <a:lstStyle/>
        <a:p>
          <a:endParaRPr lang="ru-RU"/>
        </a:p>
      </dgm:t>
    </dgm:pt>
    <dgm:pt modelId="{9857E98A-2A96-413A-9024-C46F6DB1A64A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Пропаганда ЗОЖ и сотрудничество со ШСК</a:t>
          </a:r>
          <a:endParaRPr lang="ru-RU" dirty="0">
            <a:latin typeface="Arial Black" pitchFamily="34" charset="0"/>
          </a:endParaRPr>
        </a:p>
      </dgm:t>
    </dgm:pt>
    <dgm:pt modelId="{4B4B4E6E-A78A-48B5-925F-7D55864E0F84}" type="parTrans" cxnId="{DA79F74A-3915-4C55-BEA6-6483D80D12E8}">
      <dgm:prSet/>
      <dgm:spPr/>
      <dgm:t>
        <a:bodyPr/>
        <a:lstStyle/>
        <a:p>
          <a:endParaRPr lang="ru-RU"/>
        </a:p>
      </dgm:t>
    </dgm:pt>
    <dgm:pt modelId="{0CB17D44-34B0-4BA0-B3CF-5FA0D177CBD8}" type="sibTrans" cxnId="{DA79F74A-3915-4C55-BEA6-6483D80D12E8}">
      <dgm:prSet/>
      <dgm:spPr/>
      <dgm:t>
        <a:bodyPr/>
        <a:lstStyle/>
        <a:p>
          <a:endParaRPr lang="ru-RU"/>
        </a:p>
      </dgm:t>
    </dgm:pt>
    <dgm:pt modelId="{80D1C284-B6AD-4302-B1E3-B5BA48AE1786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Профилактическая работа</a:t>
          </a:r>
          <a:endParaRPr lang="ru-RU" dirty="0">
            <a:latin typeface="Arial Black" pitchFamily="34" charset="0"/>
          </a:endParaRPr>
        </a:p>
      </dgm:t>
    </dgm:pt>
    <dgm:pt modelId="{0EB3DA7C-D97B-495B-A1E8-65DE49E892FC}" type="parTrans" cxnId="{F06B0D6F-EB43-4EA7-8232-E85E449EDE2D}">
      <dgm:prSet/>
      <dgm:spPr/>
      <dgm:t>
        <a:bodyPr/>
        <a:lstStyle/>
        <a:p>
          <a:endParaRPr lang="ru-RU"/>
        </a:p>
      </dgm:t>
    </dgm:pt>
    <dgm:pt modelId="{749F5B34-78EF-4CBC-B0FD-8E93F3E8541B}" type="sibTrans" cxnId="{F06B0D6F-EB43-4EA7-8232-E85E449EDE2D}">
      <dgm:prSet/>
      <dgm:spPr/>
      <dgm:t>
        <a:bodyPr/>
        <a:lstStyle/>
        <a:p>
          <a:endParaRPr lang="ru-RU"/>
        </a:p>
      </dgm:t>
    </dgm:pt>
    <dgm:pt modelId="{3C69D6EE-807E-4471-9775-9C8D1C5766F9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Волонтерское движение</a:t>
          </a:r>
          <a:endParaRPr lang="ru-RU" dirty="0">
            <a:latin typeface="Arial Black" pitchFamily="34" charset="0"/>
          </a:endParaRPr>
        </a:p>
      </dgm:t>
    </dgm:pt>
    <dgm:pt modelId="{40B25FB2-215D-44B8-955F-CEFA80CCF50E}" type="parTrans" cxnId="{6641A641-6406-4E5D-9C2A-79C8F837753B}">
      <dgm:prSet/>
      <dgm:spPr/>
      <dgm:t>
        <a:bodyPr/>
        <a:lstStyle/>
        <a:p>
          <a:endParaRPr lang="ru-RU"/>
        </a:p>
      </dgm:t>
    </dgm:pt>
    <dgm:pt modelId="{29174125-B8B6-4F0F-933A-BB7D01DEE266}" type="sibTrans" cxnId="{6641A641-6406-4E5D-9C2A-79C8F837753B}">
      <dgm:prSet/>
      <dgm:spPr/>
      <dgm:t>
        <a:bodyPr/>
        <a:lstStyle/>
        <a:p>
          <a:endParaRPr lang="ru-RU"/>
        </a:p>
      </dgm:t>
    </dgm:pt>
    <dgm:pt modelId="{D8F36C78-3B4B-419F-AA5E-A075A7030B7C}">
      <dgm:prSet custT="1"/>
      <dgm:spPr/>
      <dgm:t>
        <a:bodyPr/>
        <a:lstStyle/>
        <a:p>
          <a:pPr rtl="0"/>
          <a:r>
            <a:rPr kumimoji="1" lang="ru-RU" sz="2800" b="1" dirty="0" err="1" smtClean="0">
              <a:latin typeface="Arial Black" pitchFamily="34" charset="0"/>
            </a:rPr>
            <a:t>Санпост</a:t>
          </a:r>
          <a:endParaRPr kumimoji="1" lang="ru-RU" sz="2800" b="1" dirty="0">
            <a:latin typeface="Arial Black" pitchFamily="34" charset="0"/>
          </a:endParaRPr>
        </a:p>
      </dgm:t>
    </dgm:pt>
    <dgm:pt modelId="{C5EDA925-405B-4F68-B4CB-228C317D6594}" type="parTrans" cxnId="{9F7206DC-0BD1-4801-8979-0C3A13BCD8FE}">
      <dgm:prSet/>
      <dgm:spPr/>
      <dgm:t>
        <a:bodyPr/>
        <a:lstStyle/>
        <a:p>
          <a:endParaRPr lang="ru-RU"/>
        </a:p>
      </dgm:t>
    </dgm:pt>
    <dgm:pt modelId="{0FF477A9-60B5-4375-8E0A-FEE73B0C6CE7}" type="sibTrans" cxnId="{9F7206DC-0BD1-4801-8979-0C3A13BCD8FE}">
      <dgm:prSet/>
      <dgm:spPr/>
      <dgm:t>
        <a:bodyPr/>
        <a:lstStyle/>
        <a:p>
          <a:endParaRPr lang="ru-RU"/>
        </a:p>
      </dgm:t>
    </dgm:pt>
    <dgm:pt modelId="{85677206-08D6-4108-B40C-880B61176D62}" type="pres">
      <dgm:prSet presAssocID="{C2BA60DD-C5E8-410F-857D-6838ACB9B1E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6FC1BF-9CB9-4464-8472-CDFB2FA2845F}" type="pres">
      <dgm:prSet presAssocID="{29C73AF0-959D-4040-90F4-61AA6BCCD5C0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66B4D2-C420-4619-88EF-2C3DA062D4D9}" type="pres">
      <dgm:prSet presAssocID="{16A267E3-E475-48BC-AC53-5884F5344A55}" presName="sibTrans" presStyleCnt="0"/>
      <dgm:spPr/>
      <dgm:t>
        <a:bodyPr/>
        <a:lstStyle/>
        <a:p>
          <a:endParaRPr lang="ru-RU"/>
        </a:p>
      </dgm:t>
    </dgm:pt>
    <dgm:pt modelId="{36C76780-DFD7-400D-B849-17AD42047F5E}" type="pres">
      <dgm:prSet presAssocID="{384CA124-42B3-4269-B74A-A4D3A36F18B5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07F284-3EC6-454C-AEEB-2C28B05E7F0D}" type="pres">
      <dgm:prSet presAssocID="{8D014064-88D5-4245-A138-42009CCDA480}" presName="sibTrans" presStyleCnt="0"/>
      <dgm:spPr/>
      <dgm:t>
        <a:bodyPr/>
        <a:lstStyle/>
        <a:p>
          <a:endParaRPr lang="ru-RU"/>
        </a:p>
      </dgm:t>
    </dgm:pt>
    <dgm:pt modelId="{AB9011D4-F8EF-416C-95F4-B04DF1378088}" type="pres">
      <dgm:prSet presAssocID="{2363FB47-42B8-4585-A3B0-3A1DCA515228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3B090B-A553-4019-8951-D0C26C827ED5}" type="pres">
      <dgm:prSet presAssocID="{49E9F25B-290D-4754-8010-FBAD72EBADA1}" presName="sibTrans" presStyleCnt="0"/>
      <dgm:spPr/>
      <dgm:t>
        <a:bodyPr/>
        <a:lstStyle/>
        <a:p>
          <a:endParaRPr lang="ru-RU"/>
        </a:p>
      </dgm:t>
    </dgm:pt>
    <dgm:pt modelId="{D1F7046B-FBBA-480F-AF27-243756E18719}" type="pres">
      <dgm:prSet presAssocID="{9857E98A-2A96-413A-9024-C46F6DB1A64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E9555-C6C8-4004-9A9E-8CAB13449F52}" type="pres">
      <dgm:prSet presAssocID="{0CB17D44-34B0-4BA0-B3CF-5FA0D177CBD8}" presName="sibTrans" presStyleCnt="0"/>
      <dgm:spPr/>
      <dgm:t>
        <a:bodyPr/>
        <a:lstStyle/>
        <a:p>
          <a:endParaRPr lang="ru-RU"/>
        </a:p>
      </dgm:t>
    </dgm:pt>
    <dgm:pt modelId="{444B980E-C9A5-4EB0-8522-AC40F424046F}" type="pres">
      <dgm:prSet presAssocID="{80D1C284-B6AD-4302-B1E3-B5BA48AE1786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1617ED-BD13-449D-97CF-22A04EB96A37}" type="pres">
      <dgm:prSet presAssocID="{749F5B34-78EF-4CBC-B0FD-8E93F3E8541B}" presName="sibTrans" presStyleCnt="0"/>
      <dgm:spPr/>
      <dgm:t>
        <a:bodyPr/>
        <a:lstStyle/>
        <a:p>
          <a:endParaRPr lang="ru-RU"/>
        </a:p>
      </dgm:t>
    </dgm:pt>
    <dgm:pt modelId="{422585C6-C001-41C9-A5B8-911FBBC5D6D9}" type="pres">
      <dgm:prSet presAssocID="{3C69D6EE-807E-4471-9775-9C8D1C5766F9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A8991D-40AA-4521-AD28-F587ED5FB1A0}" type="pres">
      <dgm:prSet presAssocID="{29174125-B8B6-4F0F-933A-BB7D01DEE266}" presName="sibTrans" presStyleCnt="0"/>
      <dgm:spPr/>
      <dgm:t>
        <a:bodyPr/>
        <a:lstStyle/>
        <a:p>
          <a:endParaRPr lang="ru-RU"/>
        </a:p>
      </dgm:t>
    </dgm:pt>
    <dgm:pt modelId="{8E98DC9B-C499-4CB0-84C6-02B191358BD0}" type="pres">
      <dgm:prSet presAssocID="{D8F36C78-3B4B-419F-AA5E-A075A7030B7C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7595E3-3136-4366-83DE-07DF2F638B99}" type="presOf" srcId="{D8F36C78-3B4B-419F-AA5E-A075A7030B7C}" destId="{8E98DC9B-C499-4CB0-84C6-02B191358BD0}" srcOrd="0" destOrd="0" presId="urn:microsoft.com/office/officeart/2005/8/layout/default#3"/>
    <dgm:cxn modelId="{54B21FC7-FD50-494D-BD8C-090A3C695ECD}" type="presOf" srcId="{80D1C284-B6AD-4302-B1E3-B5BA48AE1786}" destId="{444B980E-C9A5-4EB0-8522-AC40F424046F}" srcOrd="0" destOrd="0" presId="urn:microsoft.com/office/officeart/2005/8/layout/default#3"/>
    <dgm:cxn modelId="{1230389E-CE02-4334-AC6B-D2AE61D0CE3D}" srcId="{C2BA60DD-C5E8-410F-857D-6838ACB9B1EC}" destId="{384CA124-42B3-4269-B74A-A4D3A36F18B5}" srcOrd="1" destOrd="0" parTransId="{0717DA46-2C52-444E-A627-6DCF4544FB11}" sibTransId="{8D014064-88D5-4245-A138-42009CCDA480}"/>
    <dgm:cxn modelId="{F06B0D6F-EB43-4EA7-8232-E85E449EDE2D}" srcId="{C2BA60DD-C5E8-410F-857D-6838ACB9B1EC}" destId="{80D1C284-B6AD-4302-B1E3-B5BA48AE1786}" srcOrd="4" destOrd="0" parTransId="{0EB3DA7C-D97B-495B-A1E8-65DE49E892FC}" sibTransId="{749F5B34-78EF-4CBC-B0FD-8E93F3E8541B}"/>
    <dgm:cxn modelId="{8471B420-AF7A-4A9A-9535-6B5575A00E15}" type="presOf" srcId="{2363FB47-42B8-4585-A3B0-3A1DCA515228}" destId="{AB9011D4-F8EF-416C-95F4-B04DF1378088}" srcOrd="0" destOrd="0" presId="urn:microsoft.com/office/officeart/2005/8/layout/default#3"/>
    <dgm:cxn modelId="{B4044C86-F1DA-4F4A-9378-194C540B1EBF}" srcId="{C2BA60DD-C5E8-410F-857D-6838ACB9B1EC}" destId="{29C73AF0-959D-4040-90F4-61AA6BCCD5C0}" srcOrd="0" destOrd="0" parTransId="{0955D239-56C1-4CC9-A4DE-8D1FCF917159}" sibTransId="{16A267E3-E475-48BC-AC53-5884F5344A55}"/>
    <dgm:cxn modelId="{015CBF00-985A-447D-95EA-8E5BAE5C234D}" srcId="{C2BA60DD-C5E8-410F-857D-6838ACB9B1EC}" destId="{2363FB47-42B8-4585-A3B0-3A1DCA515228}" srcOrd="2" destOrd="0" parTransId="{9CDBAD2D-9887-40C6-B7EB-8BD7BA52BFB2}" sibTransId="{49E9F25B-290D-4754-8010-FBAD72EBADA1}"/>
    <dgm:cxn modelId="{FBFDEED3-920B-4B7B-AA58-5B91603E5478}" type="presOf" srcId="{384CA124-42B3-4269-B74A-A4D3A36F18B5}" destId="{36C76780-DFD7-400D-B849-17AD42047F5E}" srcOrd="0" destOrd="0" presId="urn:microsoft.com/office/officeart/2005/8/layout/default#3"/>
    <dgm:cxn modelId="{562DB552-397E-4788-A633-44DC28F751E2}" type="presOf" srcId="{3C69D6EE-807E-4471-9775-9C8D1C5766F9}" destId="{422585C6-C001-41C9-A5B8-911FBBC5D6D9}" srcOrd="0" destOrd="0" presId="urn:microsoft.com/office/officeart/2005/8/layout/default#3"/>
    <dgm:cxn modelId="{B4099561-9361-47CE-B573-FBCEE3F2488B}" type="presOf" srcId="{29C73AF0-959D-4040-90F4-61AA6BCCD5C0}" destId="{5A6FC1BF-9CB9-4464-8472-CDFB2FA2845F}" srcOrd="0" destOrd="0" presId="urn:microsoft.com/office/officeart/2005/8/layout/default#3"/>
    <dgm:cxn modelId="{E8429DDC-2B25-4478-B08A-60174DF048FC}" type="presOf" srcId="{9857E98A-2A96-413A-9024-C46F6DB1A64A}" destId="{D1F7046B-FBBA-480F-AF27-243756E18719}" srcOrd="0" destOrd="0" presId="urn:microsoft.com/office/officeart/2005/8/layout/default#3"/>
    <dgm:cxn modelId="{6641A641-6406-4E5D-9C2A-79C8F837753B}" srcId="{C2BA60DD-C5E8-410F-857D-6838ACB9B1EC}" destId="{3C69D6EE-807E-4471-9775-9C8D1C5766F9}" srcOrd="5" destOrd="0" parTransId="{40B25FB2-215D-44B8-955F-CEFA80CCF50E}" sibTransId="{29174125-B8B6-4F0F-933A-BB7D01DEE266}"/>
    <dgm:cxn modelId="{9F7206DC-0BD1-4801-8979-0C3A13BCD8FE}" srcId="{C2BA60DD-C5E8-410F-857D-6838ACB9B1EC}" destId="{D8F36C78-3B4B-419F-AA5E-A075A7030B7C}" srcOrd="6" destOrd="0" parTransId="{C5EDA925-405B-4F68-B4CB-228C317D6594}" sibTransId="{0FF477A9-60B5-4375-8E0A-FEE73B0C6CE7}"/>
    <dgm:cxn modelId="{6686059B-31DE-4854-B566-EE1B9A6E1A99}" type="presOf" srcId="{C2BA60DD-C5E8-410F-857D-6838ACB9B1EC}" destId="{85677206-08D6-4108-B40C-880B61176D62}" srcOrd="0" destOrd="0" presId="urn:microsoft.com/office/officeart/2005/8/layout/default#3"/>
    <dgm:cxn modelId="{DA79F74A-3915-4C55-BEA6-6483D80D12E8}" srcId="{C2BA60DD-C5E8-410F-857D-6838ACB9B1EC}" destId="{9857E98A-2A96-413A-9024-C46F6DB1A64A}" srcOrd="3" destOrd="0" parTransId="{4B4B4E6E-A78A-48B5-925F-7D55864E0F84}" sibTransId="{0CB17D44-34B0-4BA0-B3CF-5FA0D177CBD8}"/>
    <dgm:cxn modelId="{BC7A8A14-6F5F-471D-849A-2521D330D193}" type="presParOf" srcId="{85677206-08D6-4108-B40C-880B61176D62}" destId="{5A6FC1BF-9CB9-4464-8472-CDFB2FA2845F}" srcOrd="0" destOrd="0" presId="urn:microsoft.com/office/officeart/2005/8/layout/default#3"/>
    <dgm:cxn modelId="{1ED9DFBA-7B34-4D3A-8025-71E34ACEC438}" type="presParOf" srcId="{85677206-08D6-4108-B40C-880B61176D62}" destId="{3466B4D2-C420-4619-88EF-2C3DA062D4D9}" srcOrd="1" destOrd="0" presId="urn:microsoft.com/office/officeart/2005/8/layout/default#3"/>
    <dgm:cxn modelId="{B035FCBA-B1F5-45F4-B0D2-125F662B5860}" type="presParOf" srcId="{85677206-08D6-4108-B40C-880B61176D62}" destId="{36C76780-DFD7-400D-B849-17AD42047F5E}" srcOrd="2" destOrd="0" presId="urn:microsoft.com/office/officeart/2005/8/layout/default#3"/>
    <dgm:cxn modelId="{C08BAF09-00A6-4F6E-AA3D-3B4194C02841}" type="presParOf" srcId="{85677206-08D6-4108-B40C-880B61176D62}" destId="{3E07F284-3EC6-454C-AEEB-2C28B05E7F0D}" srcOrd="3" destOrd="0" presId="urn:microsoft.com/office/officeart/2005/8/layout/default#3"/>
    <dgm:cxn modelId="{DADD4164-1CE0-4E2D-AADD-F4103A4FE23D}" type="presParOf" srcId="{85677206-08D6-4108-B40C-880B61176D62}" destId="{AB9011D4-F8EF-416C-95F4-B04DF1378088}" srcOrd="4" destOrd="0" presId="urn:microsoft.com/office/officeart/2005/8/layout/default#3"/>
    <dgm:cxn modelId="{BD809C67-BD8D-40A0-990F-4DCB158EBA68}" type="presParOf" srcId="{85677206-08D6-4108-B40C-880B61176D62}" destId="{583B090B-A553-4019-8951-D0C26C827ED5}" srcOrd="5" destOrd="0" presId="urn:microsoft.com/office/officeart/2005/8/layout/default#3"/>
    <dgm:cxn modelId="{245C06A1-E718-477A-AC49-0933D1C4B39F}" type="presParOf" srcId="{85677206-08D6-4108-B40C-880B61176D62}" destId="{D1F7046B-FBBA-480F-AF27-243756E18719}" srcOrd="6" destOrd="0" presId="urn:microsoft.com/office/officeart/2005/8/layout/default#3"/>
    <dgm:cxn modelId="{6365DDF0-115E-4941-9909-C42004C23B35}" type="presParOf" srcId="{85677206-08D6-4108-B40C-880B61176D62}" destId="{45EE9555-C6C8-4004-9A9E-8CAB13449F52}" srcOrd="7" destOrd="0" presId="urn:microsoft.com/office/officeart/2005/8/layout/default#3"/>
    <dgm:cxn modelId="{ACCA066C-5487-4F25-98F8-8BBB39A146F8}" type="presParOf" srcId="{85677206-08D6-4108-B40C-880B61176D62}" destId="{444B980E-C9A5-4EB0-8522-AC40F424046F}" srcOrd="8" destOrd="0" presId="urn:microsoft.com/office/officeart/2005/8/layout/default#3"/>
    <dgm:cxn modelId="{4892915C-7D03-4B7B-B46F-37E028E4C52C}" type="presParOf" srcId="{85677206-08D6-4108-B40C-880B61176D62}" destId="{481617ED-BD13-449D-97CF-22A04EB96A37}" srcOrd="9" destOrd="0" presId="urn:microsoft.com/office/officeart/2005/8/layout/default#3"/>
    <dgm:cxn modelId="{2E57F7CA-D5D9-4AD5-B204-BECA370194BD}" type="presParOf" srcId="{85677206-08D6-4108-B40C-880B61176D62}" destId="{422585C6-C001-41C9-A5B8-911FBBC5D6D9}" srcOrd="10" destOrd="0" presId="urn:microsoft.com/office/officeart/2005/8/layout/default#3"/>
    <dgm:cxn modelId="{9D015A97-B843-4C83-B288-43E288AE59B1}" type="presParOf" srcId="{85677206-08D6-4108-B40C-880B61176D62}" destId="{00A8991D-40AA-4521-AD28-F587ED5FB1A0}" srcOrd="11" destOrd="0" presId="urn:microsoft.com/office/officeart/2005/8/layout/default#3"/>
    <dgm:cxn modelId="{A2BD8AC1-BEB4-4CEA-89B6-87F91009800A}" type="presParOf" srcId="{85677206-08D6-4108-B40C-880B61176D62}" destId="{8E98DC9B-C499-4CB0-84C6-02B191358BD0}" srcOrd="12" destOrd="0" presId="urn:microsoft.com/office/officeart/2005/8/layout/default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171339E-8712-49AF-83EE-4B43AC84D86C}" type="doc">
      <dgm:prSet loTypeId="urn:microsoft.com/office/officeart/2005/8/layout/vList2" loCatId="list" qsTypeId="urn:microsoft.com/office/officeart/2005/8/quickstyle/3d2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1729754C-C823-4761-97E8-5F6E967EDCBA}">
      <dgm:prSet/>
      <dgm:spPr/>
      <dgm:t>
        <a:bodyPr/>
        <a:lstStyle/>
        <a:p>
          <a:pPr rtl="0"/>
          <a:r>
            <a:rPr kumimoji="1" lang="ru-RU" b="1" dirty="0" smtClean="0">
              <a:latin typeface="Arial Black" pitchFamily="34" charset="0"/>
            </a:rPr>
            <a:t>Кружки</a:t>
          </a:r>
          <a:br>
            <a:rPr kumimoji="1" lang="ru-RU" b="1" dirty="0" smtClean="0">
              <a:latin typeface="Arial Black" pitchFamily="34" charset="0"/>
            </a:rPr>
          </a:br>
          <a:r>
            <a:rPr kumimoji="1" lang="ru-RU" b="1" dirty="0" smtClean="0">
              <a:latin typeface="Arial Black" pitchFamily="34" charset="0"/>
            </a:rPr>
            <a:t>«ЮИД»</a:t>
          </a:r>
          <a:br>
            <a:rPr kumimoji="1" lang="ru-RU" b="1" dirty="0" smtClean="0">
              <a:latin typeface="Arial Black" pitchFamily="34" charset="0"/>
            </a:rPr>
          </a:br>
          <a:r>
            <a:rPr kumimoji="1" lang="ru-RU" b="1" dirty="0" smtClean="0">
              <a:latin typeface="Arial Black" pitchFamily="34" charset="0"/>
            </a:rPr>
            <a:t>«ПДД»</a:t>
          </a:r>
          <a:endParaRPr lang="ru-RU" dirty="0">
            <a:latin typeface="Arial Black" pitchFamily="34" charset="0"/>
          </a:endParaRPr>
        </a:p>
      </dgm:t>
    </dgm:pt>
    <dgm:pt modelId="{6353F821-6C9B-4342-B4ED-51E9B607AC95}" type="parTrans" cxnId="{BD901643-A634-4D7C-9063-FEB7F81EB7D6}">
      <dgm:prSet/>
      <dgm:spPr/>
      <dgm:t>
        <a:bodyPr/>
        <a:lstStyle/>
        <a:p>
          <a:endParaRPr lang="ru-RU"/>
        </a:p>
      </dgm:t>
    </dgm:pt>
    <dgm:pt modelId="{19660AB2-4E2E-4596-A6BB-6A6EB1B5C459}" type="sibTrans" cxnId="{BD901643-A634-4D7C-9063-FEB7F81EB7D6}">
      <dgm:prSet/>
      <dgm:spPr/>
      <dgm:t>
        <a:bodyPr/>
        <a:lstStyle/>
        <a:p>
          <a:endParaRPr lang="ru-RU"/>
        </a:p>
      </dgm:t>
    </dgm:pt>
    <dgm:pt modelId="{06C9CFE3-B168-4EF2-BF08-43C40A1F298D}" type="pres">
      <dgm:prSet presAssocID="{D171339E-8712-49AF-83EE-4B43AC84D8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B297998-91BC-464B-AD22-0B3EE82E7FBC}" type="pres">
      <dgm:prSet presAssocID="{1729754C-C823-4761-97E8-5F6E967EDCBA}" presName="parentText" presStyleLbl="node1" presStyleIdx="0" presStyleCnt="1" custScaleY="39308" custLinFactNeighborX="172" custLinFactNeighborY="-11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7749D9-8E83-44C0-9572-D95D7DF1C1BF}" type="presOf" srcId="{D171339E-8712-49AF-83EE-4B43AC84D86C}" destId="{06C9CFE3-B168-4EF2-BF08-43C40A1F298D}" srcOrd="0" destOrd="0" presId="urn:microsoft.com/office/officeart/2005/8/layout/vList2"/>
    <dgm:cxn modelId="{BD901643-A634-4D7C-9063-FEB7F81EB7D6}" srcId="{D171339E-8712-49AF-83EE-4B43AC84D86C}" destId="{1729754C-C823-4761-97E8-5F6E967EDCBA}" srcOrd="0" destOrd="0" parTransId="{6353F821-6C9B-4342-B4ED-51E9B607AC95}" sibTransId="{19660AB2-4E2E-4596-A6BB-6A6EB1B5C459}"/>
    <dgm:cxn modelId="{BAFFFF6E-E7E5-4BB7-9380-71337CB18766}" type="presOf" srcId="{1729754C-C823-4761-97E8-5F6E967EDCBA}" destId="{6B297998-91BC-464B-AD22-0B3EE82E7FBC}" srcOrd="0" destOrd="0" presId="urn:microsoft.com/office/officeart/2005/8/layout/vList2"/>
    <dgm:cxn modelId="{8049D807-054C-4515-9F4C-27B75E4D2158}" type="presParOf" srcId="{06C9CFE3-B168-4EF2-BF08-43C40A1F298D}" destId="{6B297998-91BC-464B-AD22-0B3EE82E7F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C1CFECB-2E44-460F-913F-98971A3EC0E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98622C8C-2990-42E3-9364-A9EA052DEE9C}" type="pres">
      <dgm:prSet presAssocID="{2C1CFECB-2E44-460F-913F-98971A3EC0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6F26F87B-6D6D-4C0B-A920-91A369520440}" type="presOf" srcId="{2C1CFECB-2E44-460F-913F-98971A3EC0EA}" destId="{98622C8C-2990-42E3-9364-A9EA052DEE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3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14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494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02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46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76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74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97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7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13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87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2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7815E-F7B8-4E93-9F6C-89F6C3C8DBB8}" type="datetimeFigureOut">
              <a:rPr lang="en-US" smtClean="0"/>
              <a:pPr/>
              <a:t>12/8/2021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837FF7-5919-41BF-8DD0-96FAEA1BD9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59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7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7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7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image" Target="../media/image106.jpeg"/><Relationship Id="rId9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9.png"/><Relationship Id="rId4" Type="http://schemas.openxmlformats.org/officeDocument/2006/relationships/image" Target="../media/image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7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3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image" Target="../media/image156.jpe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55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image" Target="../media/image158.jpeg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image" Target="../media/image1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1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3"/>
          <p:cNvSpPr>
            <a:spLocks noGrp="1"/>
          </p:cNvSpPr>
          <p:nvPr>
            <p:ph type="ctrTitle"/>
          </p:nvPr>
        </p:nvSpPr>
        <p:spPr>
          <a:xfrm>
            <a:off x="0" y="725714"/>
            <a:ext cx="8940799" cy="2931887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  <a:t>МОУ Лесная СОШ – центр гражданско-патриотического воспитания, социальной адаптации обучающихся и развития их творческих и интеллектуальных способностей</a:t>
            </a:r>
          </a:p>
        </p:txBody>
      </p:sp>
      <p:sp>
        <p:nvSpPr>
          <p:cNvPr id="307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25600" y="4508500"/>
            <a:ext cx="6400800" cy="1728788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3076" name="Picture 4" descr="C:\Documents and Settings\Андрей\Рабочий стол\o3UofipL-e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197" y="4252687"/>
            <a:ext cx="5671941" cy="1901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Documents and Settings\Андрей\Рабочий стол\pKlerhJ3q-hiNdLjGP9mUE98wPngb6_rYx_ikqmRvG5vKiiPRQo1auxgtNlf6bXWOAHY-aAzuBQIzA7QG1uu_PmX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80161" y="1"/>
            <a:ext cx="863837" cy="841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G:\image-28-08-21-02-38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28" y="3285685"/>
            <a:ext cx="2909011" cy="3313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 descr="C:\Documents and Settings\Андрей\Рабочий стол\9c2668925f_960x500__f4442_fb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6611"/>
            <a:ext cx="9144000" cy="4762500"/>
          </a:xfrm>
          <a:prstGeom prst="rect">
            <a:avLst/>
          </a:prstGeom>
          <a:noFill/>
        </p:spPr>
      </p:pic>
      <p:pic>
        <p:nvPicPr>
          <p:cNvPr id="1028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G:\image-28-08-21-02-38-1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171" y="174171"/>
            <a:ext cx="4332728" cy="4380117"/>
          </a:xfrm>
          <a:prstGeom prst="rect">
            <a:avLst/>
          </a:prstGeom>
          <a:noFill/>
        </p:spPr>
      </p:pic>
      <p:pic>
        <p:nvPicPr>
          <p:cNvPr id="13314" name="Picture 2" descr="C:\Documents and Settings\Андрей\Рабочий стол\d44bd26a80_960x500__f4425_fb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6515" y="253338"/>
            <a:ext cx="4383314" cy="2282976"/>
          </a:xfrm>
          <a:prstGeom prst="rect">
            <a:avLst/>
          </a:prstGeom>
          <a:noFill/>
        </p:spPr>
      </p:pic>
      <p:pic>
        <p:nvPicPr>
          <p:cNvPr id="8" name="Picture 3" descr="C:\Documents and Settings\Андрей\Рабочий стол\e0503be34a_960x500__f4421_5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1029" y="2371967"/>
            <a:ext cx="4542971" cy="2478470"/>
          </a:xfrm>
          <a:prstGeom prst="rect">
            <a:avLst/>
          </a:prstGeom>
          <a:noFill/>
        </p:spPr>
      </p:pic>
      <p:pic>
        <p:nvPicPr>
          <p:cNvPr id="13315" name="Picture 3" descr="C:\Documents and Settings\Андрей\Рабочий стол\dbdbbe3463_960x500__f4435_0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715" y="4499127"/>
            <a:ext cx="4194629" cy="2184702"/>
          </a:xfrm>
          <a:prstGeom prst="rect">
            <a:avLst/>
          </a:prstGeom>
          <a:noFill/>
        </p:spPr>
      </p:pic>
      <p:pic>
        <p:nvPicPr>
          <p:cNvPr id="9" name="Picture 4" descr="C:\Documents and Settings\Андрей\Рабочий стол\90dbdb6f6f_960x500__f4427_b3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8114" y="4688417"/>
            <a:ext cx="4165600" cy="2169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Documents and Settings\Андрей\Рабочий стол\PVvXGfvyDd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212" y="1103086"/>
            <a:ext cx="8463440" cy="4760685"/>
          </a:xfrm>
          <a:prstGeom prst="rect">
            <a:avLst/>
          </a:prstGeom>
          <a:noFill/>
        </p:spPr>
      </p:pic>
      <p:pic>
        <p:nvPicPr>
          <p:cNvPr id="4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04801"/>
            <a:ext cx="7772400" cy="1001485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Arial Black" pitchFamily="34" charset="0"/>
              </a:rPr>
              <a:t>Знакомство с музеем</a:t>
            </a:r>
            <a:endParaRPr lang="ru-RU" sz="4000" dirty="0"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Documents and Settings\Андрей\Рабочий стол\5ogHBIx9-7M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466" y="1625600"/>
            <a:ext cx="8668736" cy="4876800"/>
          </a:xfrm>
          <a:prstGeom prst="rect">
            <a:avLst/>
          </a:prstGeom>
          <a:noFill/>
        </p:spPr>
      </p:pic>
      <p:pic>
        <p:nvPicPr>
          <p:cNvPr id="6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узей\DSC_0654.JPG"/>
          <p:cNvPicPr>
            <a:picLocks noChangeAspect="1" noChangeArrowheads="1"/>
          </p:cNvPicPr>
          <p:nvPr/>
        </p:nvPicPr>
        <p:blipFill>
          <a:blip r:embed="rId2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743" y="779235"/>
            <a:ext cx="1800225" cy="2681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E:\музей\DSC_0657.JPG"/>
          <p:cNvPicPr>
            <a:picLocks noChangeAspect="1" noChangeArrowheads="1"/>
          </p:cNvPicPr>
          <p:nvPr/>
        </p:nvPicPr>
        <p:blipFill>
          <a:blip r:embed="rId3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053" y="254907"/>
            <a:ext cx="1727200" cy="246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музей\DSC_0658.JPG"/>
          <p:cNvPicPr>
            <a:picLocks noChangeAspect="1" noChangeArrowheads="1"/>
          </p:cNvPicPr>
          <p:nvPr/>
        </p:nvPicPr>
        <p:blipFill>
          <a:blip r:embed="rId4" cstate="screen">
            <a:lum brigh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177" y="183470"/>
            <a:ext cx="1800225" cy="2511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E:\музей\DSC_0659.JPG"/>
          <p:cNvPicPr>
            <a:picLocks noChangeAspect="1" noChangeArrowheads="1"/>
          </p:cNvPicPr>
          <p:nvPr/>
        </p:nvPicPr>
        <p:blipFill>
          <a:blip r:embed="rId5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912" y="1507898"/>
            <a:ext cx="1970088" cy="2935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E:\музей\DSC_0661.JPG"/>
          <p:cNvPicPr>
            <a:picLocks noChangeAspect="1" noChangeArrowheads="1"/>
          </p:cNvPicPr>
          <p:nvPr/>
        </p:nvPicPr>
        <p:blipFill>
          <a:blip r:embed="rId6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73" y="3689578"/>
            <a:ext cx="1873250" cy="2927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E:\музей\DSC_0662.JPG"/>
          <p:cNvPicPr>
            <a:picLocks noChangeAspect="1" noChangeArrowheads="1"/>
          </p:cNvPicPr>
          <p:nvPr/>
        </p:nvPicPr>
        <p:blipFill>
          <a:blip r:embed="rId7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549" y="3587524"/>
            <a:ext cx="1873250" cy="3013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33" name="Picture 9" descr="E:\музей\DSC_0663.JPG"/>
          <p:cNvPicPr>
            <a:picLocks noChangeAspect="1" noChangeArrowheads="1"/>
          </p:cNvPicPr>
          <p:nvPr/>
        </p:nvPicPr>
        <p:blipFill>
          <a:blip r:embed="rId8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0104" y="3718606"/>
            <a:ext cx="1895475" cy="2816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4" name="Picture 10" descr="E:\музей\DSC_0656.JPG"/>
          <p:cNvPicPr>
            <a:picLocks noChangeAspect="1" noChangeArrowheads="1"/>
          </p:cNvPicPr>
          <p:nvPr/>
        </p:nvPicPr>
        <p:blipFill>
          <a:blip r:embed="rId9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3600" y="3602038"/>
            <a:ext cx="2128838" cy="3024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8" name="Заголовок 12"/>
          <p:cNvSpPr>
            <a:spLocks noGrp="1"/>
          </p:cNvSpPr>
          <p:nvPr>
            <p:ph type="ctrTitle"/>
          </p:nvPr>
        </p:nvSpPr>
        <p:spPr>
          <a:xfrm>
            <a:off x="671285" y="2946399"/>
            <a:ext cx="7772400" cy="6651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</a:rPr>
              <a:t>Награды музея</a:t>
            </a: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50628" y="0"/>
            <a:ext cx="1393371" cy="13933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362857" y="332656"/>
          <a:ext cx="8529623" cy="304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28914" y="1122363"/>
            <a:ext cx="7529286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88686" y="667657"/>
            <a:ext cx="5500914" cy="3773715"/>
          </a:xfrm>
        </p:spPr>
        <p:txBody>
          <a:bodyPr>
            <a:noAutofit/>
          </a:bodyPr>
          <a:lstStyle/>
          <a:p>
            <a:pPr lvl="0"/>
            <a:r>
              <a:rPr kumimoji="1" lang="ru-RU" sz="3200" b="1" dirty="0" smtClean="0">
                <a:latin typeface="Arial Black" pitchFamily="34" charset="0"/>
              </a:rPr>
              <a:t>Патриотическое объединение Юнармейский отряд</a:t>
            </a:r>
            <a:br>
              <a:rPr kumimoji="1" lang="ru-RU" sz="3200" b="1" dirty="0" smtClean="0">
                <a:latin typeface="Arial Black" pitchFamily="34" charset="0"/>
              </a:rPr>
            </a:br>
            <a:r>
              <a:rPr kumimoji="1" lang="ru-RU" sz="3200" b="1" i="1" dirty="0" smtClean="0">
                <a:latin typeface="Arial Black" pitchFamily="34" charset="0"/>
              </a:rPr>
              <a:t>«Алые береты»</a:t>
            </a:r>
          </a:p>
          <a:p>
            <a:pPr lvl="0" algn="l"/>
            <a:r>
              <a:rPr kumimoji="1" lang="ru-RU" sz="3200" b="1" dirty="0" smtClean="0">
                <a:latin typeface="Arial Black" pitchFamily="34" charset="0"/>
              </a:rPr>
              <a:t>2021год – будут приняты в отряд 5 юнармейцев </a:t>
            </a:r>
          </a:p>
          <a:p>
            <a:pPr lvl="0" algn="l"/>
            <a:endParaRPr kumimoji="1" lang="ru-RU" sz="3200" b="1" dirty="0" smtClean="0">
              <a:latin typeface="Arial Black" pitchFamily="34" charset="0"/>
            </a:endParaRPr>
          </a:p>
          <a:p>
            <a:pPr lvl="0" algn="l"/>
            <a:r>
              <a:rPr kumimoji="1" lang="ru-RU" sz="3200" b="1" dirty="0" smtClean="0">
                <a:latin typeface="Arial Black" pitchFamily="34" charset="0"/>
              </a:rPr>
              <a:t>Руководитель: Андреева О.А.</a:t>
            </a:r>
          </a:p>
          <a:p>
            <a:pPr lvl="0" algn="l"/>
            <a:r>
              <a:rPr kumimoji="1" lang="ru-RU" sz="3200" b="1" dirty="0" smtClean="0">
                <a:latin typeface="Arial Black" pitchFamily="34" charset="0"/>
              </a:rPr>
              <a:t>Всего – 32 человека</a:t>
            </a:r>
            <a:br>
              <a:rPr kumimoji="1" lang="ru-RU" sz="3200" b="1" dirty="0" smtClean="0">
                <a:latin typeface="Arial Black" pitchFamily="34" charset="0"/>
              </a:rPr>
            </a:br>
            <a:r>
              <a:rPr kumimoji="1" lang="ru-RU" sz="3200" b="1" dirty="0" smtClean="0">
                <a:latin typeface="Arial Black" pitchFamily="34" charset="0"/>
              </a:rPr>
              <a:t>5-11 классы</a:t>
            </a:r>
            <a:r>
              <a:rPr kumimoji="1" lang="ru-RU" sz="3200" dirty="0" smtClean="0">
                <a:latin typeface="Arial Black" pitchFamily="34" charset="0"/>
              </a:rPr>
              <a:t/>
            </a:r>
            <a:br>
              <a:rPr kumimoji="1" lang="ru-RU" sz="3200" dirty="0" smtClean="0">
                <a:latin typeface="Arial Black" pitchFamily="34" charset="0"/>
              </a:rPr>
            </a:br>
            <a:r>
              <a:rPr kumimoji="1" lang="ru-RU" sz="3200" dirty="0" smtClean="0">
                <a:latin typeface="Arial Black" pitchFamily="34" charset="0"/>
              </a:rPr>
              <a:t> </a:t>
            </a:r>
            <a:endParaRPr lang="ru-RU" sz="3200" dirty="0" smtClean="0">
              <a:latin typeface="Arial Black" pitchFamily="34" charset="0"/>
            </a:endParaRPr>
          </a:p>
          <a:p>
            <a:endParaRPr lang="ru-RU" sz="3200" dirty="0">
              <a:latin typeface="Arial Black" pitchFamily="34" charset="0"/>
            </a:endParaRPr>
          </a:p>
        </p:txBody>
      </p:sp>
      <p:pic>
        <p:nvPicPr>
          <p:cNvPr id="6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  <p:pic>
        <p:nvPicPr>
          <p:cNvPr id="1026" name="Picture 2" descr="C:\Documents and Settings\Андрей\Рабочий стол\IMG_9291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0928" y="1683658"/>
            <a:ext cx="3404730" cy="4252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ctrTitle"/>
          </p:nvPr>
        </p:nvSpPr>
        <p:spPr>
          <a:xfrm>
            <a:off x="1" y="1"/>
            <a:ext cx="8026399" cy="1259174"/>
          </a:xfrm>
        </p:spPr>
        <p:txBody>
          <a:bodyPr/>
          <a:lstStyle/>
          <a:p>
            <a:pPr algn="l"/>
            <a:r>
              <a:rPr lang="ru-RU" b="1" dirty="0" smtClean="0"/>
              <a:t>        </a:t>
            </a:r>
            <a:r>
              <a:rPr lang="ru-RU" sz="4000" b="1" dirty="0" smtClean="0">
                <a:latin typeface="Arial Black" pitchFamily="34" charset="0"/>
              </a:rPr>
              <a:t>Георгиевский класс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5268686" y="1727200"/>
            <a:ext cx="3592225" cy="4956630"/>
          </a:xfrm>
        </p:spPr>
        <p:txBody>
          <a:bodyPr>
            <a:normAutofit/>
          </a:bodyPr>
          <a:lstStyle/>
          <a:p>
            <a:pPr algn="r">
              <a:buFontTx/>
              <a:buNone/>
              <a:defRPr/>
            </a:pPr>
            <a:r>
              <a:rPr lang="ru-RU" b="1" dirty="0" smtClean="0">
                <a:cs typeface="Times New Roman" pitchFamily="18" charset="0"/>
              </a:rPr>
              <a:t>               </a:t>
            </a:r>
            <a:r>
              <a:rPr lang="ru-RU" sz="3000" b="1" dirty="0" smtClean="0">
                <a:latin typeface="Arial Black" pitchFamily="34" charset="0"/>
                <a:cs typeface="Times New Roman" pitchFamily="18" charset="0"/>
              </a:rPr>
              <a:t>В 2013 г. в школе создано общественное объединение школьников – </a:t>
            </a:r>
            <a:r>
              <a:rPr lang="ru-RU" sz="3000" b="1" i="1" dirty="0" smtClean="0">
                <a:latin typeface="Arial Black" pitchFamily="34" charset="0"/>
                <a:cs typeface="Times New Roman" pitchFamily="18" charset="0"/>
              </a:rPr>
              <a:t>«Георгиевский класс». </a:t>
            </a:r>
            <a:r>
              <a:rPr lang="ru-RU" sz="3000" b="1" dirty="0" smtClean="0">
                <a:latin typeface="Arial Black" pitchFamily="34" charset="0"/>
                <a:cs typeface="Times New Roman" pitchFamily="18" charset="0"/>
              </a:rPr>
              <a:t>Руководитель - Андреева О.А., Заслуженный учитель РФ.  </a:t>
            </a:r>
            <a:endParaRPr lang="ru-RU" sz="3000" b="1" dirty="0"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334" y="1524000"/>
            <a:ext cx="5226630" cy="3919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3"/>
          <p:cNvSpPr>
            <a:spLocks noGrp="1"/>
          </p:cNvSpPr>
          <p:nvPr>
            <p:ph type="title"/>
          </p:nvPr>
        </p:nvSpPr>
        <p:spPr>
          <a:xfrm>
            <a:off x="246744" y="400050"/>
            <a:ext cx="8215086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latin typeface="Arial Black" pitchFamily="34" charset="0"/>
              </a:rPr>
              <a:t>В 2016 году на основе Георгиевского класса создан отряд </a:t>
            </a:r>
            <a:r>
              <a:rPr lang="ru-RU" sz="3600" b="1" dirty="0" err="1" smtClean="0">
                <a:latin typeface="Arial Black" pitchFamily="34" charset="0"/>
              </a:rPr>
              <a:t>юнармии</a:t>
            </a:r>
            <a:r>
              <a:rPr lang="ru-RU" sz="3600" b="1" dirty="0" smtClean="0">
                <a:latin typeface="Arial Black" pitchFamily="34" charset="0"/>
              </a:rPr>
              <a:t> «Алые береты» им. Д.С. Ильина</a:t>
            </a:r>
          </a:p>
        </p:txBody>
      </p:sp>
      <p:pic>
        <p:nvPicPr>
          <p:cNvPr id="20483" name="Picture 2" descr="J:\фото\DSC_09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6900" y="1974169"/>
            <a:ext cx="6939890" cy="4615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0285" y="609600"/>
            <a:ext cx="8505371" cy="1440873"/>
          </a:xfrm>
        </p:spPr>
        <p:txBody>
          <a:bodyPr>
            <a:noAutofit/>
          </a:bodyPr>
          <a:lstStyle/>
          <a:p>
            <a:pPr lvl="0"/>
            <a:r>
              <a:rPr lang="x-none" sz="3600" smtClean="0">
                <a:latin typeface="Arial Black" pitchFamily="34" charset="0"/>
              </a:rPr>
              <a:t>Юнармейский отряд </a:t>
            </a:r>
            <a:r>
              <a:rPr lang="ru-RU" sz="3600" dirty="0" smtClean="0">
                <a:latin typeface="Arial Black" pitchFamily="34" charset="0"/>
              </a:rPr>
              <a:t/>
            </a:r>
            <a:br>
              <a:rPr lang="ru-RU" sz="3600" dirty="0" smtClean="0">
                <a:latin typeface="Arial Black" pitchFamily="34" charset="0"/>
              </a:rPr>
            </a:br>
            <a:r>
              <a:rPr lang="x-none" sz="3600" smtClean="0">
                <a:latin typeface="Arial Black" pitchFamily="34" charset="0"/>
              </a:rPr>
              <a:t>«Алые береты»</a:t>
            </a:r>
            <a:r>
              <a:rPr lang="ru-RU" sz="3600" dirty="0" smtClean="0">
                <a:latin typeface="Arial Black" pitchFamily="34" charset="0"/>
              </a:rPr>
              <a:t> </a:t>
            </a:r>
            <a:br>
              <a:rPr lang="ru-RU" sz="3600" dirty="0" smtClean="0">
                <a:latin typeface="Arial Black" pitchFamily="34" charset="0"/>
              </a:rPr>
            </a:br>
            <a:r>
              <a:rPr lang="ru-RU" sz="3600" dirty="0" smtClean="0">
                <a:latin typeface="Arial Black" pitchFamily="34" charset="0"/>
              </a:rPr>
              <a:t>им. Д.С. Ильина</a:t>
            </a:r>
            <a:br>
              <a:rPr lang="ru-RU" sz="3600" dirty="0" smtClean="0">
                <a:latin typeface="Arial Black" pitchFamily="34" charset="0"/>
              </a:rPr>
            </a:br>
            <a:r>
              <a:rPr lang="x-none" sz="3600" smtClean="0">
                <a:latin typeface="Arial Black" pitchFamily="34" charset="0"/>
              </a:rPr>
              <a:t> (Андреева О.А.)</a:t>
            </a:r>
            <a:r>
              <a:rPr lang="ru-RU" sz="3600" dirty="0" smtClean="0">
                <a:latin typeface="Arial Black" pitchFamily="34" charset="0"/>
              </a:rPr>
              <a:t/>
            </a:r>
            <a:br>
              <a:rPr lang="ru-RU" sz="3600" dirty="0" smtClean="0">
                <a:latin typeface="Arial Black" pitchFamily="34" charset="0"/>
              </a:rPr>
            </a:br>
            <a:endParaRPr lang="ru-RU" sz="3600" dirty="0"/>
          </a:p>
        </p:txBody>
      </p:sp>
      <p:pic>
        <p:nvPicPr>
          <p:cNvPr id="5122" name="Picture 2" descr="G:\image-28-08-21-02-38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15543" y="1258314"/>
            <a:ext cx="4328159" cy="5599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Андрей\Рабочий стол\DLc-ziUQNpI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" y="2191656"/>
            <a:ext cx="3661843" cy="238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 descr="C:\Documents and Settings\Андрей\Рабочий стол\AJsVpjn1G8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858" y="4210053"/>
            <a:ext cx="4020458" cy="2647947"/>
          </a:xfrm>
          <a:prstGeom prst="rect">
            <a:avLst/>
          </a:prstGeom>
          <a:noFill/>
        </p:spPr>
      </p:pic>
      <p:pic>
        <p:nvPicPr>
          <p:cNvPr id="9218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7714" y="0"/>
            <a:ext cx="1306286" cy="1306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Содержимое 11" descr="IMG_5338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575" y="0"/>
            <a:ext cx="2808288" cy="1990725"/>
          </a:xfrm>
        </p:spPr>
      </p:pic>
      <p:pic>
        <p:nvPicPr>
          <p:cNvPr id="21507" name="Рисунок 15" descr="мк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3889375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Рисунок 17" descr="мк25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7913" y="0"/>
            <a:ext cx="2986087" cy="198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Рисунок 18" descr="м5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636963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TextBox 19"/>
          <p:cNvSpPr txBox="1">
            <a:spLocks noChangeArrowheads="1"/>
          </p:cNvSpPr>
          <p:nvPr/>
        </p:nvSpPr>
        <p:spPr bwMode="auto">
          <a:xfrm>
            <a:off x="1258888" y="-171450"/>
            <a:ext cx="1944687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                                              Москва. Музей </a:t>
            </a:r>
          </a:p>
          <a:p>
            <a:r>
              <a:rPr lang="ru-RU" b="1"/>
              <a:t>Вооружённых сил страны.</a:t>
            </a:r>
          </a:p>
        </p:txBody>
      </p:sp>
      <p:sp>
        <p:nvSpPr>
          <p:cNvPr id="21" name="Параллелограмм 20"/>
          <p:cNvSpPr/>
          <p:nvPr/>
        </p:nvSpPr>
        <p:spPr>
          <a:xfrm>
            <a:off x="4067175" y="2349500"/>
            <a:ext cx="5076825" cy="4248150"/>
          </a:xfrm>
          <a:prstGeom prst="parallelogram">
            <a:avLst>
              <a:gd name="adj" fmla="val 133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/>
              <a:t>В</a:t>
            </a:r>
          </a:p>
        </p:txBody>
      </p:sp>
      <p:pic>
        <p:nvPicPr>
          <p:cNvPr id="21512" name="Рисунок 21" descr="IMG_543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3213100"/>
            <a:ext cx="4475162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Box 22"/>
          <p:cNvSpPr txBox="1">
            <a:spLocks noChangeArrowheads="1"/>
          </p:cNvSpPr>
          <p:nvPr/>
        </p:nvSpPr>
        <p:spPr bwMode="auto">
          <a:xfrm>
            <a:off x="4859338" y="2349500"/>
            <a:ext cx="40338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В редакции газеты </a:t>
            </a:r>
          </a:p>
          <a:p>
            <a:pPr algn="ctr"/>
            <a:r>
              <a:rPr lang="ru-RU" b="1"/>
              <a:t>«Московский комсомолец»</a:t>
            </a:r>
          </a:p>
        </p:txBody>
      </p:sp>
      <p:pic>
        <p:nvPicPr>
          <p:cNvPr id="21514" name="Рисунок 24" descr="мк29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936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Рисунок 25" descr="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1368425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93963" y="665018"/>
            <a:ext cx="8714509" cy="4142509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atin typeface="Arial Black" pitchFamily="34" charset="0"/>
              </a:rPr>
              <a:t>Обобщение опыта работы МОУ Лесная СОШ по вопросу патриотического воспитания в школе </a:t>
            </a:r>
            <a:r>
              <a:rPr lang="ru-RU" sz="4400" i="1" dirty="0" smtClean="0">
                <a:latin typeface="Arial Black" pitchFamily="34" charset="0"/>
              </a:rPr>
              <a:t>(выступление на расширенном заседании КДН и ЗП Лесного муниципального округа 24.11.21.)</a:t>
            </a:r>
            <a:endParaRPr lang="ru-RU" sz="4400" i="1" dirty="0"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486400" y="4876800"/>
            <a:ext cx="3325090" cy="381000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latin typeface="Arial Black" pitchFamily="34" charset="0"/>
              </a:rPr>
              <a:t>Подготовила:   Соколова Т.А., заместитель директора по ВР</a:t>
            </a:r>
            <a:endParaRPr lang="ru-RU" sz="20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284663" y="476250"/>
            <a:ext cx="4695825" cy="1223963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b="1" dirty="0" smtClean="0">
                <a:solidFill>
                  <a:schemeClr val="bg1"/>
                </a:solidFill>
                <a:latin typeface="Arial Black" pitchFamily="34" charset="0"/>
              </a:rPr>
              <a:t>На  областном сборе                                       допризывной молодёжи  Ржев. 2017</a:t>
            </a:r>
          </a:p>
        </p:txBody>
      </p:sp>
      <p:pic>
        <p:nvPicPr>
          <p:cNvPr id="9219" name="Рисунок 4" descr="IMG_6373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138" y="1916113"/>
            <a:ext cx="3132137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Рисунок 5" descr="IMG_6339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88913"/>
            <a:ext cx="4067175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Рисунок 7" descr="IMG_632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44675"/>
            <a:ext cx="28178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Рисунок 8" descr="IMG_6338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4581525"/>
            <a:ext cx="274796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Рисунок 9" descr="IMG_6366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25" y="2060575"/>
            <a:ext cx="254476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Рисунок 10" descr="IMG_6350.JP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365625"/>
            <a:ext cx="30257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Рисунок 11" descr="IMG_6335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4437063"/>
            <a:ext cx="23939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 8"/>
          <p:cNvSpPr>
            <a:spLocks noGrp="1"/>
          </p:cNvSpPr>
          <p:nvPr>
            <p:ph type="body" idx="1"/>
          </p:nvPr>
        </p:nvSpPr>
        <p:spPr>
          <a:xfrm>
            <a:off x="839788" y="5517016"/>
            <a:ext cx="3673475" cy="8636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>
                <a:latin typeface="Arial Black" pitchFamily="34" charset="0"/>
              </a:rPr>
              <a:t>Стрелковые соревнования. </a:t>
            </a:r>
          </a:p>
          <a:p>
            <a:r>
              <a:rPr lang="ru-RU" dirty="0" smtClean="0">
                <a:latin typeface="Arial Black" pitchFamily="34" charset="0"/>
              </a:rPr>
              <a:t>1 место в области.</a:t>
            </a:r>
          </a:p>
        </p:txBody>
      </p:sp>
      <p:sp>
        <p:nvSpPr>
          <p:cNvPr id="10" name="Текст 9"/>
          <p:cNvSpPr>
            <a:spLocks noGrp="1"/>
          </p:cNvSpPr>
          <p:nvPr>
            <p:ph type="body" sz="half" idx="3"/>
          </p:nvPr>
        </p:nvSpPr>
        <p:spPr>
          <a:xfrm>
            <a:off x="4643438" y="5661025"/>
            <a:ext cx="4041775" cy="731838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dirty="0" smtClean="0">
                <a:solidFill>
                  <a:schemeClr val="accent3"/>
                </a:solidFill>
              </a:rPr>
              <a:t>Смотр строя и песни. </a:t>
            </a:r>
          </a:p>
          <a:p>
            <a:pPr>
              <a:defRPr/>
            </a:pPr>
            <a:r>
              <a:rPr lang="ru-RU" dirty="0" smtClean="0">
                <a:solidFill>
                  <a:schemeClr val="accent3"/>
                </a:solidFill>
              </a:rPr>
              <a:t>4 место в области.</a:t>
            </a: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10244" name="Содержимое 5" descr="IMG_6871.JPG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6325" y="1052513"/>
            <a:ext cx="2290763" cy="303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5" name="Содержимое 7" descr="Iсправились.jpg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43438" y="4076700"/>
            <a:ext cx="4038600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241" y="0"/>
            <a:ext cx="7886700" cy="1325563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b="1" dirty="0" smtClean="0">
                <a:latin typeface="Arial Black" pitchFamily="34" charset="0"/>
              </a:rPr>
              <a:t>Областные соревнования «Снежный десант»  Лихославль. 2018 год</a:t>
            </a:r>
            <a:endParaRPr lang="ru-RU" sz="2800" b="1" dirty="0">
              <a:latin typeface="Arial Black" pitchFamily="34" charset="0"/>
            </a:endParaRPr>
          </a:p>
        </p:txBody>
      </p:sp>
      <p:pic>
        <p:nvPicPr>
          <p:cNvPr id="10247" name="Рисунок 10" descr="награда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3356" y="1107395"/>
            <a:ext cx="3292475" cy="222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8" name="Рисунок 12" descr="тимур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765" y="3243263"/>
            <a:ext cx="4279900" cy="211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06400" y="549275"/>
            <a:ext cx="8737600" cy="431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  <a:t>На Российском форуме </a:t>
            </a:r>
            <a:r>
              <a:rPr lang="ru-RU" sz="3600" b="1" dirty="0" err="1" smtClean="0">
                <a:solidFill>
                  <a:schemeClr val="tx1"/>
                </a:solidFill>
                <a:latin typeface="Arial Black" pitchFamily="34" charset="0"/>
              </a:rPr>
              <a:t>Юнармии</a:t>
            </a:r>
            <a:r>
              <a:rPr lang="ru-RU" sz="3600" b="1" dirty="0" smtClean="0">
                <a:solidFill>
                  <a:schemeClr val="tx1"/>
                </a:solidFill>
                <a:latin typeface="Arial Black" pitchFamily="34" charset="0"/>
              </a:rPr>
              <a:t>. Москва. Кубинка. Февраль. 2018.</a:t>
            </a:r>
            <a:endParaRPr lang="ru-RU" sz="36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1267" name="Содержимое 5" descr="IMG_6946.JPG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0228" y="1483631"/>
            <a:ext cx="7910286" cy="2316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8" name="Рисунок 7" descr="с Фетисовым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6" y="3994791"/>
            <a:ext cx="4277632" cy="260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9" name="Рисунок 8" descr="IMG_6923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2857" y="3926856"/>
            <a:ext cx="3111500" cy="268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5" descr="IMG_20170503_14115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89363"/>
            <a:ext cx="32194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6" descr="яблочко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3644900"/>
            <a:ext cx="3527425" cy="291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Рисунок 8" descr="IMG_6446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1975" y="3860800"/>
            <a:ext cx="223202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Рисунок 9" descr="IMG_2640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4186237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2852738"/>
            <a:ext cx="9144000" cy="76993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</a:rPr>
              <a:t>Лесное – это родина моя!</a:t>
            </a:r>
          </a:p>
        </p:txBody>
      </p:sp>
      <p:pic>
        <p:nvPicPr>
          <p:cNvPr id="22535" name="Рисунок 12" descr="IMG_249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3783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91886" y="232230"/>
            <a:ext cx="7350034" cy="145846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Arial Black" pitchFamily="34" charset="0"/>
              </a:rPr>
              <a:t>Митинг, посвящённый воину-интернационалисту,  выпускнику школы Е.Зарайскому</a:t>
            </a:r>
          </a:p>
        </p:txBody>
      </p:sp>
      <p:pic>
        <p:nvPicPr>
          <p:cNvPr id="91138" name="Picture 2" descr="C:\Documents and Settings\Андрей\Рабочий стол\RwG6EVFWS1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665" y="1815796"/>
            <a:ext cx="4444217" cy="2376264"/>
          </a:xfrm>
          <a:effectLst>
            <a:softEdge rad="112500"/>
          </a:effectLst>
        </p:spPr>
      </p:pic>
      <p:pic>
        <p:nvPicPr>
          <p:cNvPr id="91139" name="Picture 3" descr="C:\Documents and Settings\Андрей\Рабочий стол\tStkX8wzvKw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2080" y="1422400"/>
            <a:ext cx="3488256" cy="5246960"/>
          </a:xfrm>
          <a:effectLst>
            <a:softEdge rad="112500"/>
          </a:effectLst>
        </p:spPr>
      </p:pic>
      <p:pic>
        <p:nvPicPr>
          <p:cNvPr id="91140" name="Picture 4" descr="C:\Documents and Settings\Андрей\Рабочий стол\n6oRelQNJAI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6342" y="4134566"/>
            <a:ext cx="3791377" cy="2520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 descr="C:\Documents and Settings\Андрей\Рабочий стол\9aqh39lgrUw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3286" y="2502262"/>
            <a:ext cx="6182711" cy="4110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5" name="Заголовок 8"/>
          <p:cNvSpPr>
            <a:spLocks noGrp="1"/>
          </p:cNvSpPr>
          <p:nvPr>
            <p:ph type="ctrTitle"/>
          </p:nvPr>
        </p:nvSpPr>
        <p:spPr>
          <a:xfrm>
            <a:off x="174172" y="1233713"/>
            <a:ext cx="7532914" cy="1378858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Arial Black" pitchFamily="34" charset="0"/>
              </a:rPr>
              <a:t>Шефство над могилой летчиков, погибших в годы Великой Отечественной войны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ндрей\Рабочий стол\4__DoSVzHS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774" y="822960"/>
            <a:ext cx="8439961" cy="5806439"/>
          </a:xfrm>
          <a:prstGeom prst="rect">
            <a:avLst/>
          </a:prstGeom>
          <a:noFill/>
        </p:spPr>
      </p:pic>
      <p:pic>
        <p:nvPicPr>
          <p:cNvPr id="3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Андрей\Рабочий стол\Tv_0HWEc4D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960"/>
            <a:ext cx="9064053" cy="6798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Андрей\Рабочий стол\OTnVpkgfHV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31" y="0"/>
            <a:ext cx="3846284" cy="3760649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4186" y="0"/>
            <a:ext cx="4498385" cy="2930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Documents and Settings\Андрей\Рабочий стол\IMG_930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3657" y="3130646"/>
            <a:ext cx="4644572" cy="3620931"/>
          </a:xfrm>
          <a:prstGeom prst="rect">
            <a:avLst/>
          </a:prstGeom>
          <a:noFill/>
        </p:spPr>
      </p:pic>
      <p:pic>
        <p:nvPicPr>
          <p:cNvPr id="5" name="Picture 2" descr="C:\Documents and Settings\Андрей\Рабочий стол\IMG_9291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097" y="3421224"/>
            <a:ext cx="3070932" cy="343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Андрей\Рабочий стол\5MSV6f5Qyn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" y="216478"/>
            <a:ext cx="7918502" cy="6393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0" y="377373"/>
            <a:ext cx="7895771" cy="124822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Arial Black" pitchFamily="34" charset="0"/>
              </a:rPr>
              <a:t>Школа с достойной  историей и богатыми традициями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094514" y="2119086"/>
            <a:ext cx="4049486" cy="409302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dirty="0" smtClean="0">
                <a:latin typeface="Arial Black" pitchFamily="34" charset="0"/>
              </a:rPr>
              <a:t>Патриотизм всегда конкретен. </a:t>
            </a:r>
          </a:p>
          <a:p>
            <a:pPr algn="r"/>
            <a:r>
              <a:rPr lang="ru-RU" dirty="0" smtClean="0">
                <a:latin typeface="Arial Black" pitchFamily="34" charset="0"/>
              </a:rPr>
              <a:t>Зарождаясь из любви к малой Родине, патриотические чувства, пройдя через целый ряд этапов на пути к своей зрелости, поднимутся до общегосударственного патриотического самосознания, до осознанной любви к своему Отечеству. </a:t>
            </a:r>
          </a:p>
        </p:txBody>
      </p:sp>
      <p:pic>
        <p:nvPicPr>
          <p:cNvPr id="6146" name="Picture 2" descr="C:\Documents and Settings\ЛСШ\Мои документы\Лесная средняя школа\Фотогалерея\02.tif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686" y="1857829"/>
            <a:ext cx="5060269" cy="3795485"/>
          </a:xfrm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4172" y="0"/>
            <a:ext cx="1349828" cy="134982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228600" y="670561"/>
            <a:ext cx="8656320" cy="150876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Arial Black" pitchFamily="34" charset="0"/>
              </a:rPr>
              <a:t>Объединение «Важное дело»</a:t>
            </a:r>
            <a:br>
              <a:rPr lang="ru-RU" sz="4000" b="1" dirty="0" smtClean="0">
                <a:latin typeface="Arial Black" pitchFamily="34" charset="0"/>
              </a:rPr>
            </a:br>
            <a:r>
              <a:rPr lang="ru-RU" sz="4000" b="1" dirty="0" smtClean="0">
                <a:latin typeface="Arial Black" pitchFamily="34" charset="0"/>
              </a:rPr>
              <a:t>Руководитель: Поспелова Е.Н.</a:t>
            </a:r>
            <a:br>
              <a:rPr lang="ru-RU" sz="4000" b="1" dirty="0" smtClean="0">
                <a:latin typeface="Arial Black" pitchFamily="34" charset="0"/>
              </a:rPr>
            </a:br>
            <a:r>
              <a:rPr lang="ru-RU" sz="4000" b="1" dirty="0" smtClean="0">
                <a:latin typeface="Arial Black" pitchFamily="34" charset="0"/>
              </a:rPr>
              <a:t>Направления работы: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243840" y="2205038"/>
          <a:ext cx="8717280" cy="4470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3657" y="5747657"/>
            <a:ext cx="1110343" cy="11103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743" y="533400"/>
            <a:ext cx="8268607" cy="1157289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 Black" pitchFamily="34" charset="0"/>
              </a:rPr>
              <a:t>Волонтерское </a:t>
            </a:r>
            <a:r>
              <a:rPr lang="x-none" smtClean="0">
                <a:latin typeface="Arial Black" pitchFamily="34" charset="0"/>
              </a:rPr>
              <a:t>объединение «Важное дело»  (Поспелова Е.Н</a:t>
            </a:r>
            <a:r>
              <a:rPr lang="ru-RU" dirty="0" smtClean="0">
                <a:latin typeface="Arial Black" pitchFamily="34" charset="0"/>
              </a:rPr>
              <a:t>.</a:t>
            </a:r>
            <a:r>
              <a:rPr lang="x-none" smtClean="0">
                <a:latin typeface="Arial Black" pitchFamily="34" charset="0"/>
              </a:rPr>
              <a:t>)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/>
          </a:p>
        </p:txBody>
      </p:sp>
      <p:pic>
        <p:nvPicPr>
          <p:cNvPr id="6146" name="Picture 2" descr="G:\image-28-08-21-02-38-1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3429" y="1582058"/>
            <a:ext cx="4114800" cy="3527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G:\image-28-08-21-02-38-9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777" y="1964565"/>
            <a:ext cx="4069080" cy="404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Documents and Settings\Андрей\Рабочий стол\5JOipaOEYxY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7182" y="4042227"/>
            <a:ext cx="4570075" cy="2634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2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3542" y="0"/>
            <a:ext cx="1480457" cy="1480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Documents and Settings\Андрей\Рабочий стол\524940a0-7089-40aa-b254-e33a548b14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290" y="746760"/>
            <a:ext cx="8398934" cy="590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Андрей\Рабочий стол\mtyEoZyl3x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2459" y="3283508"/>
            <a:ext cx="2786742" cy="3574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Андрей\Рабочий стол\LcMx3YeiSXQ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211" y="293913"/>
            <a:ext cx="4005944" cy="300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Андрей\Рабочий стол\09aVoqo-0f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6988"/>
            <a:ext cx="4131032" cy="306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Андрей\Рабочий стол\jSz333cuhJ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2777" y="3309257"/>
            <a:ext cx="2661558" cy="35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Documents and Settings\Андрей\Рабочий стол\D1CsM1peiyo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50" y="3396342"/>
            <a:ext cx="2955926" cy="2191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23200" y="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13" y="0"/>
            <a:ext cx="3220557" cy="355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086" y="0"/>
            <a:ext cx="5254171" cy="421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67" y="3788229"/>
            <a:ext cx="3617862" cy="271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Documents and Settings\Андрей\Рабочий стол\6fa8d02e-4154-4ec3-9725-d209a89769e3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9583" y="4231641"/>
            <a:ext cx="3207657" cy="240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23200" y="5318760"/>
            <a:ext cx="1320800" cy="1320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90500"/>
            <a:ext cx="8260080" cy="6195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Documents and Settings\Андрей\Рабочий стол\d3f87578-b13e-41ae-9e2b-c4c9710d333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" y="228600"/>
            <a:ext cx="8519160" cy="63893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Documents and Settings\Андрей\Рабочий стол\4e4ca848-c5b3-4bf6-aebb-32fa6a93bcc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288" y="259080"/>
            <a:ext cx="2883933" cy="3357562"/>
          </a:xfrm>
          <a:prstGeom prst="rect">
            <a:avLst/>
          </a:prstGeom>
          <a:noFill/>
        </p:spPr>
      </p:pic>
      <p:pic>
        <p:nvPicPr>
          <p:cNvPr id="6147" name="Picture 3" descr="C:\Documents and Settings\Андрей\Рабочий стол\1b4b38ce-4ae7-418c-a90e-134d141becb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480" y="243840"/>
            <a:ext cx="5445760" cy="4084320"/>
          </a:xfrm>
          <a:prstGeom prst="rect">
            <a:avLst/>
          </a:prstGeom>
          <a:noFill/>
        </p:spPr>
      </p:pic>
      <p:pic>
        <p:nvPicPr>
          <p:cNvPr id="6148" name="Picture 4" descr="C:\Documents and Settings\Андрей\Рабочий стол\5706b86b-39b8-435e-a5ad-4e126a6ec5f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" y="3675185"/>
            <a:ext cx="3215640" cy="2923734"/>
          </a:xfrm>
          <a:prstGeom prst="rect">
            <a:avLst/>
          </a:prstGeom>
          <a:noFill/>
        </p:spPr>
      </p:pic>
      <p:pic>
        <p:nvPicPr>
          <p:cNvPr id="6149" name="Picture 5" descr="C:\Documents and Settings\Андрей\Рабочий стол\PHOTO-2021-11-22-18-59-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29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32230"/>
            <a:ext cx="8911771" cy="1458460"/>
          </a:xfrm>
        </p:spPr>
        <p:txBody>
          <a:bodyPr>
            <a:noAutofit/>
          </a:bodyPr>
          <a:lstStyle/>
          <a:p>
            <a:pPr lvl="0"/>
            <a:r>
              <a:rPr lang="x-none" sz="3600" smtClean="0">
                <a:solidFill>
                  <a:schemeClr val="bg1"/>
                </a:solidFill>
                <a:latin typeface="Arial Black" pitchFamily="34" charset="0"/>
              </a:rPr>
              <a:t>«Школьное лесничество» «Сосенка» (</a:t>
            </a:r>
            <a:r>
              <a:rPr lang="ru-RU" sz="3600" dirty="0" smtClean="0">
                <a:solidFill>
                  <a:schemeClr val="bg1"/>
                </a:solidFill>
                <a:latin typeface="Arial Black" pitchFamily="34" charset="0"/>
              </a:rPr>
              <a:t>педагог-ветеран Бойцова Г.И. </a:t>
            </a:r>
            <a:r>
              <a:rPr lang="x-none" sz="3600" smtClean="0">
                <a:solidFill>
                  <a:schemeClr val="bg1"/>
                </a:solidFill>
                <a:latin typeface="Arial Black" pitchFamily="34" charset="0"/>
              </a:rPr>
              <a:t>)</a:t>
            </a:r>
            <a:endParaRPr lang="ru-RU" sz="360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266" name="Picture 2" descr="C:\Documents and Settings\Андрей\Рабочий стол\030279972c_fit-in-1280x800-filters-no_upscale()__f4354_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1814285"/>
            <a:ext cx="5994399" cy="3590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Documents and Settings\Андрей\Рабочий стол\794f8793af_fit-in-1280x800-filters-no_upscale()__f4357_a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0485" y="3585029"/>
            <a:ext cx="3233515" cy="284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P109035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4666342"/>
            <a:ext cx="2922861" cy="2191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7" descr="P109020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8489" y="4833257"/>
            <a:ext cx="2696254" cy="183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70" name="Picture 6" descr="C:\Documents and Settings\Андрей\Рабочий стол\8954ec78bf_fit-in-1280x800-filters-no_upscale()__f4365_9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7901" y="1291044"/>
            <a:ext cx="1568566" cy="2217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95770" y="0"/>
            <a:ext cx="1248229" cy="12482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57" y="4804228"/>
            <a:ext cx="7373257" cy="1173161"/>
          </a:xfrm>
        </p:spPr>
        <p:txBody>
          <a:bodyPr>
            <a:normAutofit fontScale="90000"/>
          </a:bodyPr>
          <a:lstStyle/>
          <a:p>
            <a:pPr algn="l"/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sz="2700" dirty="0" smtClean="0"/>
              <a:t/>
            </a:r>
            <a:br>
              <a:rPr lang="ru-RU" sz="2700" dirty="0" smtClean="0"/>
            </a:b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359229" y="584616"/>
            <a:ext cx="6191473" cy="2684726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latin typeface="Arial Black" pitchFamily="34" charset="0"/>
              </a:rPr>
              <a:t>Направлениями деятельности: 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1.Практическая лесохозяйственная деятельность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2. Просветительская и природоохранная деятельность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3.Опытническая и исследовательская деятельность</a:t>
            </a:r>
            <a:endParaRPr lang="ru-RU" dirty="0"/>
          </a:p>
        </p:txBody>
      </p:sp>
      <p:pic>
        <p:nvPicPr>
          <p:cNvPr id="4" name="Содержимое 3" descr="P1090386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686" y="3077030"/>
            <a:ext cx="4194631" cy="346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P109030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400" y="3106056"/>
            <a:ext cx="4034972" cy="348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715" y="885257"/>
            <a:ext cx="2656114" cy="176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>
          <a:xfrm>
            <a:off x="801914" y="295048"/>
            <a:ext cx="7772400" cy="590323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 smtClean="0">
                <a:latin typeface="Arial Black" pitchFamily="34" charset="0"/>
              </a:rPr>
              <a:t>Награды ШЛ «Сосенка»</a:t>
            </a:r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0898" name="Picture 2" descr="H:\фото\6b8abb6347ae5a8_502.696116cc0d_g-middle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492125"/>
            <a:ext cx="1720850" cy="2438400"/>
          </a:xfrm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899" name="Picture 3" descr="H:\фото\8f6167bf7ba1cf4_497.f84762187a_g-middl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35" y="3632764"/>
            <a:ext cx="1773302" cy="251040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900" name="Picture 4" descr="H:\фото\78e9cf8fe15ce1e_507.a7cec9775b_g-middle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463" y="951136"/>
            <a:ext cx="1685938" cy="238599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901" name="Picture 5" descr="H:\фото\969b3f5c6f38eb2_496.5ff433e338_g-middl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0936" y="3602608"/>
            <a:ext cx="1872208" cy="264961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902" name="Picture 6" descr="H:\фото\b45484ce3eb5cf6_498.f6cd99983d_g-middle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4465" y="964666"/>
            <a:ext cx="1944216" cy="27523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903" name="Picture 7" descr="H:\фото\d21e542c5c8805d_508.ed0d29f7ba_g-middle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4990" y="3818069"/>
            <a:ext cx="1882584" cy="26642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904" name="Picture 8" descr="H:\фото\d38d33ea88938f3_505.b1ad464c6a_g-middle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9652" y="980728"/>
            <a:ext cx="2178617" cy="30841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905" name="Picture 9" descr="H:\фото\72ce6aaab9b1765_506.a305cd9d8f_g-middle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8073" y="4048606"/>
            <a:ext cx="1722437" cy="243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0906" name="Picture 10" descr="H:\фото\624c5098115d034_500.829d827a36_g-middle.jp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563" y="2814330"/>
            <a:ext cx="1722437" cy="24384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1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5771" y="505732"/>
            <a:ext cx="8685213" cy="5773009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29" y="365126"/>
            <a:ext cx="7257142" cy="1325563"/>
          </a:xfrm>
        </p:spPr>
        <p:txBody>
          <a:bodyPr>
            <a:noAutofit/>
          </a:bodyPr>
          <a:lstStyle/>
          <a:p>
            <a:pPr lvl="0"/>
            <a:r>
              <a:rPr lang="x-none" sz="3600" smtClean="0">
                <a:latin typeface="Arial Black" pitchFamily="34" charset="0"/>
              </a:rPr>
              <a:t>Истори</a:t>
            </a:r>
            <a:r>
              <a:rPr lang="ru-RU" sz="3600" dirty="0" smtClean="0">
                <a:latin typeface="Arial Black" pitchFamily="34" charset="0"/>
              </a:rPr>
              <a:t>ко-краеведческое объединение</a:t>
            </a:r>
            <a:r>
              <a:rPr lang="x-none" sz="3600" smtClean="0">
                <a:latin typeface="Arial Black" pitchFamily="34" charset="0"/>
              </a:rPr>
              <a:t> </a:t>
            </a:r>
            <a:r>
              <a:rPr lang="ru-RU" sz="3600" dirty="0" smtClean="0">
                <a:latin typeface="Arial Black" pitchFamily="34" charset="0"/>
              </a:rPr>
              <a:t>«Клио»</a:t>
            </a:r>
            <a:r>
              <a:rPr lang="x-none" sz="3600" smtClean="0">
                <a:latin typeface="Arial Black" pitchFamily="34" charset="0"/>
              </a:rPr>
              <a:t>(Остроумова С.П.)</a:t>
            </a:r>
            <a:endParaRPr lang="ru-RU" sz="3600" dirty="0" smtClean="0">
              <a:latin typeface="Arial Black" pitchFamily="34" charset="0"/>
            </a:endParaRPr>
          </a:p>
        </p:txBody>
      </p:sp>
      <p:pic>
        <p:nvPicPr>
          <p:cNvPr id="7170" name="Picture 2" descr="G:\image-28-08-21-02-38-1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745" y="4180113"/>
            <a:ext cx="2506906" cy="2502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D:\фото\октябрь 2012\SAM_306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8513" y="1872345"/>
            <a:ext cx="2959475" cy="2101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290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5872" y="0"/>
            <a:ext cx="1718128" cy="1718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Documents and Settings\Андрей\Рабочий стол\bxiLM3lm36I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049" y="1876485"/>
            <a:ext cx="3285066" cy="2085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C:\Documents and Settings\Андрей\Рабочий стол\IMG_931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3469" y="3887459"/>
            <a:ext cx="4629274" cy="2753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3"/>
          <p:cNvSpPr>
            <a:spLocks noChangeArrowheads="1"/>
          </p:cNvSpPr>
          <p:nvPr/>
        </p:nvSpPr>
        <p:spPr bwMode="auto">
          <a:xfrm>
            <a:off x="203200" y="449943"/>
            <a:ext cx="8737600" cy="6206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200" b="1" i="1" dirty="0">
                <a:latin typeface="Arial Black" pitchFamily="34" charset="0"/>
                <a:cs typeface="Times New Roman" pitchFamily="18" charset="0"/>
              </a:rPr>
              <a:t>Интеллектуально-познавательные </a:t>
            </a:r>
            <a:r>
              <a:rPr lang="ru-RU" sz="3200" b="1" i="1" dirty="0" smtClean="0">
                <a:latin typeface="Arial Black" pitchFamily="34" charset="0"/>
                <a:cs typeface="Times New Roman" pitchFamily="18" charset="0"/>
              </a:rPr>
              <a:t>игры (учителя  </a:t>
            </a:r>
            <a:r>
              <a:rPr lang="ru-RU" sz="3200" b="1" i="1" dirty="0">
                <a:latin typeface="Arial Black" pitchFamily="34" charset="0"/>
                <a:cs typeface="Times New Roman" pitchFamily="18" charset="0"/>
              </a:rPr>
              <a:t>/ старшеклассники):</a:t>
            </a:r>
          </a:p>
          <a:p>
            <a:pPr>
              <a:buFont typeface="Arial" pitchFamily="34" charset="0"/>
              <a:buChar char="•"/>
            </a:pPr>
            <a:r>
              <a:rPr lang="ru-RU" sz="3030" b="1" dirty="0">
                <a:latin typeface="Arial Black" pitchFamily="34" charset="0"/>
                <a:cs typeface="Times New Roman" pitchFamily="18" charset="0"/>
              </a:rPr>
              <a:t>«Комсомол – моя судьба»</a:t>
            </a:r>
          </a:p>
          <a:p>
            <a:pPr>
              <a:buFont typeface="Arial" pitchFamily="34" charset="0"/>
              <a:buChar char="•"/>
            </a:pPr>
            <a:r>
              <a:rPr lang="ru-RU" sz="3030" b="1" dirty="0">
                <a:latin typeface="Arial Black" pitchFamily="34" charset="0"/>
                <a:cs typeface="Times New Roman" pitchFamily="18" charset="0"/>
              </a:rPr>
              <a:t>«День освобождения г.Калинин»</a:t>
            </a:r>
          </a:p>
          <a:p>
            <a:pPr>
              <a:buFont typeface="Arial" pitchFamily="34" charset="0"/>
              <a:buChar char="•"/>
            </a:pPr>
            <a:r>
              <a:rPr lang="ru-RU" sz="3030" b="1" dirty="0" smtClean="0">
                <a:latin typeface="Arial Black" pitchFamily="34" charset="0"/>
                <a:cs typeface="Times New Roman" pitchFamily="18" charset="0"/>
              </a:rPr>
              <a:t>  Игры</a:t>
            </a:r>
            <a:r>
              <a:rPr lang="ru-RU" sz="3030" b="1" dirty="0">
                <a:latin typeface="Arial Black" pitchFamily="34" charset="0"/>
                <a:cs typeface="Times New Roman" pitchFamily="18" charset="0"/>
              </a:rPr>
              <a:t>, посвящённые ключевым событиям Великой Отечественной войны</a:t>
            </a:r>
          </a:p>
          <a:p>
            <a:pPr>
              <a:buFont typeface="Arial" pitchFamily="34" charset="0"/>
              <a:buChar char="•"/>
            </a:pPr>
            <a:r>
              <a:rPr lang="ru-RU" sz="3030" b="1" dirty="0">
                <a:latin typeface="Arial Black" pitchFamily="34" charset="0"/>
                <a:cs typeface="Times New Roman" pitchFamily="18" charset="0"/>
              </a:rPr>
              <a:t>День Всенародного единства</a:t>
            </a:r>
          </a:p>
          <a:p>
            <a:pPr>
              <a:buFont typeface="Arial" pitchFamily="34" charset="0"/>
              <a:buChar char="•"/>
            </a:pPr>
            <a:r>
              <a:rPr lang="ru-RU" sz="3030" b="1" dirty="0">
                <a:latin typeface="Arial Black" pitchFamily="34" charset="0"/>
                <a:cs typeface="Times New Roman" pitchFamily="18" charset="0"/>
              </a:rPr>
              <a:t>День герба и флага РФ, Тверской области</a:t>
            </a:r>
          </a:p>
          <a:p>
            <a:pPr>
              <a:buFont typeface="Arial" pitchFamily="34" charset="0"/>
              <a:buChar char="•"/>
            </a:pPr>
            <a:r>
              <a:rPr lang="ru-RU" sz="3030" b="1" dirty="0">
                <a:latin typeface="Arial Black" pitchFamily="34" charset="0"/>
                <a:cs typeface="Times New Roman" pitchFamily="18" charset="0"/>
              </a:rPr>
              <a:t>Правовые игры</a:t>
            </a:r>
          </a:p>
          <a:p>
            <a:pPr>
              <a:buFont typeface="Arial" pitchFamily="34" charset="0"/>
              <a:buChar char="•"/>
            </a:pPr>
            <a:r>
              <a:rPr lang="ru-RU" sz="3030" b="1" dirty="0">
                <a:latin typeface="Arial Black" pitchFamily="34" charset="0"/>
                <a:cs typeface="Times New Roman" pitchFamily="18" charset="0"/>
              </a:rPr>
              <a:t>Краеведческие и исторические </a:t>
            </a:r>
            <a:r>
              <a:rPr lang="ru-RU" sz="3030" b="1" dirty="0" smtClean="0">
                <a:latin typeface="Arial Black" pitchFamily="34" charset="0"/>
                <a:cs typeface="Times New Roman" pitchFamily="18" charset="0"/>
              </a:rPr>
              <a:t>квесты</a:t>
            </a:r>
            <a:endParaRPr lang="ru-RU" sz="3030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96629" y="5210629"/>
            <a:ext cx="1647371" cy="164737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4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4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4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4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4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03201" y="667657"/>
            <a:ext cx="7590971" cy="972457"/>
          </a:xfrm>
        </p:spPr>
        <p:txBody>
          <a:bodyPr>
            <a:normAutofit fontScale="90000"/>
          </a:bodyPr>
          <a:lstStyle/>
          <a:p>
            <a:pPr lvl="0"/>
            <a:r>
              <a:rPr lang="x-none" sz="3600" smtClean="0">
                <a:latin typeface="Arial Black" pitchFamily="34" charset="0"/>
              </a:rPr>
              <a:t>Клуб молодого избирателя (Завьялова Н.А.)</a:t>
            </a:r>
            <a:endParaRPr lang="ru-RU" sz="3600" dirty="0" smtClean="0">
              <a:latin typeface="Arial Black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C:\Users\Админ\Desktop\клуб молодой избиратель\IMG_3448.JPG"/>
          <p:cNvPicPr>
            <a:picLocks noGrp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6174" y="1611312"/>
            <a:ext cx="5980112" cy="18002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8686" y="3614056"/>
            <a:ext cx="4339771" cy="279579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3256" y="0"/>
            <a:ext cx="1770743" cy="1770743"/>
          </a:xfrm>
          <a:prstGeom prst="rect">
            <a:avLst/>
          </a:prstGeom>
          <a:noFill/>
        </p:spPr>
      </p:pic>
      <p:pic>
        <p:nvPicPr>
          <p:cNvPr id="1026" name="Picture 2" descr="C:\Documents and Settings\Андрей\Мои документы\Downloads\IMG_8827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4853" y="3236686"/>
            <a:ext cx="4394975" cy="3418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Заголовок 1"/>
          <p:cNvSpPr>
            <a:spLocks noGrp="1"/>
          </p:cNvSpPr>
          <p:nvPr>
            <p:ph type="title"/>
          </p:nvPr>
        </p:nvSpPr>
        <p:spPr>
          <a:xfrm>
            <a:off x="290286" y="174172"/>
            <a:ext cx="7649028" cy="1516518"/>
          </a:xfrm>
        </p:spPr>
        <p:txBody>
          <a:bodyPr/>
          <a:lstStyle/>
          <a:p>
            <a:r>
              <a:rPr lang="x-none" smtClean="0">
                <a:latin typeface="Arial Black" pitchFamily="34" charset="0"/>
              </a:rPr>
              <a:t>Музыкальн</a:t>
            </a:r>
            <a:r>
              <a:rPr lang="ru-RU" dirty="0" smtClean="0">
                <a:latin typeface="Arial Black" pitchFamily="34" charset="0"/>
              </a:rPr>
              <a:t>ая студия</a:t>
            </a:r>
            <a:r>
              <a:rPr lang="x-none" smtClean="0">
                <a:latin typeface="Arial Black" pitchFamily="34" charset="0"/>
              </a:rPr>
              <a:t> (Секисова Л.Н</a:t>
            </a:r>
            <a:r>
              <a:rPr lang="ru-RU" dirty="0" smtClean="0">
                <a:latin typeface="Arial Black" pitchFamily="34" charset="0"/>
              </a:rPr>
              <a:t>.</a:t>
            </a:r>
            <a:r>
              <a:rPr lang="x-none" smtClean="0">
                <a:latin typeface="Arial Black" pitchFamily="34" charset="0"/>
              </a:rPr>
              <a:t>)</a:t>
            </a:r>
            <a:endParaRPr lang="ru-RU" dirty="0" smtClean="0"/>
          </a:p>
        </p:txBody>
      </p:sp>
      <p:pic>
        <p:nvPicPr>
          <p:cNvPr id="20482" name="Picture 2" descr="G:\Users\школа\Desktop\ФОТО\DSCN15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2295" y="1640115"/>
            <a:ext cx="2770754" cy="26499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G:\Users\школа\Desktop\ФОТО\DSCN15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1045" y="1915886"/>
            <a:ext cx="3272625" cy="2387373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G:\Users\школа\Desktop\ФОТО\DSCN1506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7690" y="4448628"/>
            <a:ext cx="3516310" cy="2409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590" y="1494971"/>
            <a:ext cx="2097296" cy="4140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G:\Users\школа\Desktop\ФОТО\DSCN15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4230" y="3801182"/>
            <a:ext cx="3381828" cy="286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742" y="0"/>
            <a:ext cx="1785257" cy="1785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Documents and Settings\Андрей\Рабочий стол\IMG_9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57" y="193527"/>
            <a:ext cx="7431314" cy="6408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2" name="Picture 2" descr="G:\Users\школа\Desktop\ФОТО\DSCN149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0" y="2220686"/>
            <a:ext cx="4784336" cy="358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1"/>
          <p:cNvSpPr>
            <a:spLocks noChangeArrowheads="1"/>
          </p:cNvSpPr>
          <p:nvPr/>
        </p:nvSpPr>
        <p:spPr bwMode="auto">
          <a:xfrm>
            <a:off x="812800" y="373980"/>
            <a:ext cx="800735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>
                <a:latin typeface="Arial Black" pitchFamily="34" charset="0"/>
                <a:cs typeface="Times New Roman" pitchFamily="18" charset="0"/>
              </a:rPr>
              <a:t>Региональный детско-юношеский </a:t>
            </a:r>
            <a:r>
              <a:rPr lang="ru-RU" sz="3600" b="1" dirty="0">
                <a:latin typeface="Arial Black" pitchFamily="34" charset="0"/>
                <a:cs typeface="Times New Roman" pitchFamily="18" charset="0"/>
              </a:rPr>
              <a:t>фестиваль </a:t>
            </a:r>
          </a:p>
          <a:p>
            <a:pPr algn="ctr"/>
            <a:r>
              <a:rPr lang="ru-RU" sz="2800" b="1" dirty="0">
                <a:latin typeface="Arial Black" pitchFamily="34" charset="0"/>
                <a:cs typeface="Times New Roman" pitchFamily="18" charset="0"/>
              </a:rPr>
              <a:t>патриотической песни «Отечество»</a:t>
            </a:r>
          </a:p>
        </p:txBody>
      </p:sp>
      <p:pic>
        <p:nvPicPr>
          <p:cNvPr id="8" name="Picture 2" descr="G:\Users\школа\Desktop\ФОТО\DSCN15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38057" y="3137161"/>
            <a:ext cx="4005943" cy="2922327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Picture 2" descr="G:\Users\школа\Desktop\ФОТО\DSCN150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114" y="202746"/>
            <a:ext cx="6749143" cy="6454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80" name="Picture 2" descr="G:\Users\школа\Desktop\ФОТО\DSCN150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02" y="254215"/>
            <a:ext cx="8428851" cy="632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1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2" descr="G:\Users\школа\Desktop\ФОТО\DSCN15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365126"/>
            <a:ext cx="8882742" cy="1325563"/>
          </a:xfrm>
        </p:spPr>
        <p:txBody>
          <a:bodyPr>
            <a:noAutofit/>
          </a:bodyPr>
          <a:lstStyle/>
          <a:p>
            <a:pPr lvl="0"/>
            <a:r>
              <a:rPr lang="x-none" sz="3600" smtClean="0">
                <a:latin typeface="Arial Black" pitchFamily="34" charset="0"/>
              </a:rPr>
              <a:t>Школьный спортивный клуб «СПОРТСОЮЗ» (</a:t>
            </a:r>
            <a:r>
              <a:rPr lang="ru-RU" sz="3600" dirty="0" smtClean="0">
                <a:latin typeface="Arial Black" pitchFamily="34" charset="0"/>
              </a:rPr>
              <a:t>учителя физкультуры</a:t>
            </a:r>
            <a:r>
              <a:rPr lang="x-none" sz="3600" smtClean="0">
                <a:latin typeface="Arial Black" pitchFamily="34" charset="0"/>
              </a:rPr>
              <a:t>)</a:t>
            </a:r>
            <a:r>
              <a:rPr lang="ru-RU" sz="3600" dirty="0" smtClean="0">
                <a:latin typeface="Arial Black" pitchFamily="34" charset="0"/>
              </a:rPr>
              <a:t/>
            </a:r>
            <a:br>
              <a:rPr lang="ru-RU" sz="3600" dirty="0" smtClean="0">
                <a:latin typeface="Arial Black" pitchFamily="34" charset="0"/>
              </a:rPr>
            </a:br>
            <a:endParaRPr lang="ru-RU" sz="3600" dirty="0"/>
          </a:p>
        </p:txBody>
      </p:sp>
      <p:pic>
        <p:nvPicPr>
          <p:cNvPr id="6146" name="Picture 2" descr="G:\image-28-08-21-02-38-1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257" y="1677647"/>
            <a:ext cx="4064000" cy="307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G:\image-28-08-21-02-38-13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314" y="1654628"/>
            <a:ext cx="4064000" cy="4194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8" name="Picture 4" descr="G:\image-28-08-21-02-38-10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007429"/>
            <a:ext cx="4659575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34086" y="0"/>
            <a:ext cx="1309914" cy="13099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685800" y="667657"/>
            <a:ext cx="7772400" cy="1016001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Arial Black" pitchFamily="34" charset="0"/>
              </a:rPr>
              <a:t>Дополнительное образование 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4294967295"/>
          </p:nvPr>
        </p:nvGraphicFramePr>
        <p:xfrm>
          <a:off x="0" y="1625600"/>
          <a:ext cx="9144000" cy="5021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81256" y="0"/>
            <a:ext cx="1262743" cy="126274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Documents and Settings\Андрей\Рабочий стол\IMG_9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57" y="348342"/>
            <a:ext cx="4252686" cy="2672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Documents and Settings\Андрей\Рабочий стол\IMG_930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5200" y="348343"/>
            <a:ext cx="4064000" cy="2658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C:\Documents and Settings\Андрей\Рабочий стол\IMG_930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2228" y="3410857"/>
            <a:ext cx="4322547" cy="2834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C:\Documents and Settings\Андрей\Рабочий стол\IMG_93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8743" y="3405416"/>
            <a:ext cx="4122057" cy="273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48344"/>
            <a:ext cx="7765143" cy="1915885"/>
          </a:xfrm>
        </p:spPr>
        <p:txBody>
          <a:bodyPr>
            <a:noAutofit/>
          </a:bodyPr>
          <a:lstStyle/>
          <a:p>
            <a:pPr lvl="0" algn="ctr"/>
            <a:r>
              <a:rPr lang="ru-RU" sz="3600" dirty="0" smtClean="0">
                <a:latin typeface="Arial Black" pitchFamily="34" charset="0"/>
              </a:rPr>
              <a:t>Первичная организация РДШ (Орлова О.А.)</a:t>
            </a:r>
            <a:br>
              <a:rPr lang="ru-RU" sz="3600" dirty="0" smtClean="0">
                <a:latin typeface="Arial Black" pitchFamily="34" charset="0"/>
              </a:rPr>
            </a:br>
            <a:endParaRPr lang="ru-RU" sz="36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Documents and Settings\Андрей\Рабочий стол\e4r7EW1BvAI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085" y="1826878"/>
            <a:ext cx="7068458" cy="4711808"/>
          </a:xfrm>
          <a:prstGeom prst="rect">
            <a:avLst/>
          </a:prstGeom>
          <a:noFill/>
        </p:spPr>
      </p:pic>
      <p:pic>
        <p:nvPicPr>
          <p:cNvPr id="13314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7772" y="0"/>
            <a:ext cx="1756228" cy="1756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0343" y="188685"/>
            <a:ext cx="3991429" cy="579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-410228" y="954766"/>
            <a:ext cx="5801784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799" y="711200"/>
            <a:ext cx="7979229" cy="986971"/>
          </a:xfrm>
        </p:spPr>
        <p:txBody>
          <a:bodyPr>
            <a:normAutofit/>
          </a:bodyPr>
          <a:lstStyle/>
          <a:p>
            <a:pPr algn="r"/>
            <a:r>
              <a:rPr lang="ru-RU" dirty="0" smtClean="0">
                <a:latin typeface="Arial Black" pitchFamily="34" charset="0"/>
              </a:rPr>
              <a:t>РДШ и ГТО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Documents and Settings\Андрей\Рабочий стол\d314cbe8-1a6d-4384-9738-868502a36b5b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1" y="736586"/>
            <a:ext cx="3077028" cy="3326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Documents and Settings\Андрей\Рабочий стол\11ec950f-bb35-4fbf-b1f9-a0adc143524c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6847" y="2148114"/>
            <a:ext cx="5503954" cy="3599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Documents and Settings\Андрей\Рабочий стол\3ff16f57-78d1-4b50-aea3-098c042ec81b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047" y="4174480"/>
            <a:ext cx="2123153" cy="2487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Documents and Settings\Андрей\Рабочий стол\9bcd55a0-a4d0-45b8-8be9-4f5cb225bc2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686" y="3468914"/>
            <a:ext cx="5039972" cy="323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Андрей\Рабочий стол\9522dcfc-babe-450c-b467-3348a8599517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199" y="179883"/>
            <a:ext cx="4068045" cy="322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4800" y="2830286"/>
            <a:ext cx="3512457" cy="3679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Documents and Settings\Андрей\Рабочий стол\IMG_929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12459" y="5457370"/>
            <a:ext cx="1523998" cy="1142999"/>
          </a:xfrm>
          <a:prstGeom prst="rect">
            <a:avLst/>
          </a:prstGeom>
          <a:noFill/>
        </p:spPr>
      </p:pic>
      <p:pic>
        <p:nvPicPr>
          <p:cNvPr id="5126" name="Picture 6" descr="C:\Documents and Settings\Андрей\Рабочий стол\49a4e085-1ac6-46f4-b846-decde9865d5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7982" y="188687"/>
            <a:ext cx="2253446" cy="303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Documents and Settings\Андрей\Рабочий стол\0601b825-3782-4425-ad9b-d5285a648c00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2197" y="0"/>
            <a:ext cx="2344089" cy="261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201" y="246744"/>
            <a:ext cx="8650514" cy="1233714"/>
          </a:xfrm>
        </p:spPr>
        <p:txBody>
          <a:bodyPr>
            <a:normAutofit fontScale="90000"/>
          </a:bodyPr>
          <a:lstStyle/>
          <a:p>
            <a:pPr lvl="0"/>
            <a:r>
              <a:rPr lang="ru-RU" dirty="0" smtClean="0">
                <a:latin typeface="Arial Black" pitchFamily="34" charset="0"/>
              </a:rPr>
              <a:t>Волонтеры Кабинета здоровья</a:t>
            </a:r>
            <a:r>
              <a:rPr lang="x-none" smtClean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r>
              <a:rPr lang="x-none" sz="3600" smtClean="0">
                <a:latin typeface="Arial Black" pitchFamily="34" charset="0"/>
              </a:rPr>
              <a:t>(Стуколова Е.А</a:t>
            </a:r>
            <a:r>
              <a:rPr lang="ru-RU" sz="3600" dirty="0" smtClean="0">
                <a:latin typeface="Arial Black" pitchFamily="34" charset="0"/>
              </a:rPr>
              <a:t>.</a:t>
            </a:r>
            <a:r>
              <a:rPr lang="x-none" sz="3600" smtClean="0">
                <a:latin typeface="Arial Black" pitchFamily="34" charset="0"/>
              </a:rPr>
              <a:t>) </a:t>
            </a:r>
            <a:endParaRPr lang="ru-RU" sz="3600" dirty="0" smtClean="0">
              <a:latin typeface="Arial Black" pitchFamily="34" charset="0"/>
            </a:endParaRPr>
          </a:p>
        </p:txBody>
      </p:sp>
      <p:pic>
        <p:nvPicPr>
          <p:cNvPr id="3076" name="Picture 4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114" y="1"/>
            <a:ext cx="899886" cy="899886"/>
          </a:xfrm>
          <a:prstGeom prst="rect">
            <a:avLst/>
          </a:prstGeom>
          <a:noFill/>
        </p:spPr>
      </p:pic>
      <p:pic>
        <p:nvPicPr>
          <p:cNvPr id="8" name="Picture 3" descr="J:\фото\DSC_177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674" y="3976915"/>
            <a:ext cx="4333152" cy="2881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J:\фото\DSC_000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165599" y="901824"/>
            <a:ext cx="4630058" cy="3078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C:\Documents and Settings\Андрей\Рабочий стол\o3UofipL-e8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945" y="1683657"/>
            <a:ext cx="3833445" cy="382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Documents and Settings\Андрей\Рабочий стол\5e419b7fb7_fit-in-1280x800-filters-no_upscale()__f556_93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89" y="4963886"/>
            <a:ext cx="3193884" cy="1894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smtClean="0"/>
              <a:t>Кабинет здоровья</a:t>
            </a:r>
            <a:endParaRPr lang="ru-RU" sz="3600" b="1" i="1" smtClean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</p:nvPr>
        </p:nvGraphicFramePr>
        <p:xfrm>
          <a:off x="232229" y="1146856"/>
          <a:ext cx="8723085" cy="550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467544" y="274639"/>
          <a:ext cx="8424935" cy="1147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3" name="Текст 2"/>
          <p:cNvSpPr>
            <a:spLocks noGrp="1"/>
          </p:cNvSpPr>
          <p:nvPr>
            <p:ph type="body" idx="1"/>
          </p:nvPr>
        </p:nvSpPr>
        <p:spPr>
          <a:xfrm>
            <a:off x="1187450" y="2420938"/>
            <a:ext cx="3381375" cy="639762"/>
          </a:xfrm>
        </p:spPr>
        <p:txBody>
          <a:bodyPr/>
          <a:lstStyle/>
          <a:p>
            <a:endParaRPr lang="ru-RU" dirty="0" smtClean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half" idx="2"/>
          </p:nvPr>
        </p:nvGraphicFramePr>
        <p:xfrm>
          <a:off x="0" y="2830285"/>
          <a:ext cx="4267200" cy="3715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125" name="Текст 4"/>
          <p:cNvSpPr>
            <a:spLocks noGrp="1"/>
          </p:cNvSpPr>
          <p:nvPr>
            <p:ph type="body" sz="quarter" idx="3"/>
          </p:nvPr>
        </p:nvSpPr>
        <p:spPr>
          <a:xfrm>
            <a:off x="2017487" y="476251"/>
            <a:ext cx="6734628" cy="902606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Руководитель: Голубев Д.С.</a:t>
            </a:r>
          </a:p>
        </p:txBody>
      </p:sp>
      <p:pic>
        <p:nvPicPr>
          <p:cNvPr id="54279" name="Picture 7" descr="J:\P90920-1212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59260" y="1678897"/>
            <a:ext cx="4675231" cy="35462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C:\Documents and Settings\Андрей\Рабочий стол\0995b3ae-9102-4770-8891-a7b3a4ff16b4.JP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245428"/>
            <a:ext cx="4924705" cy="2423887"/>
          </a:xfrm>
          <a:prstGeom prst="rect">
            <a:avLst/>
          </a:prstGeom>
          <a:noFill/>
        </p:spPr>
      </p:pic>
      <p:pic>
        <p:nvPicPr>
          <p:cNvPr id="1027" name="Picture 3" descr="C:\Documents and Settings\Андрей\Рабочий стол\920aa0a8-a8aa-49ae-8dd5-9588f72e73d1.JP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38" y="1712685"/>
            <a:ext cx="4724460" cy="27141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8" name="Picture 4" descr="C:\Documents and Settings\Андрей\Рабочий стол\IMG_9309.jp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4660219"/>
            <a:ext cx="2931886" cy="194695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1" name="Picture 3" descr="C:\Documents and Settings\Андрей\Рабочий стол\IMG_930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71" y="231774"/>
            <a:ext cx="3831772" cy="3498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C:\Documents and Settings\Андрей\Рабочий стол\e0eb5cde-fad2-48cd-83dd-3b194b08b38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5895" y="261257"/>
            <a:ext cx="4047900" cy="30359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noFill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3" name="Picture 5" descr="C:\Documents and Settings\Андрей\Рабочий стол\IMG_9303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97"/>
          <a:stretch>
            <a:fillRect/>
          </a:stretch>
        </p:blipFill>
        <p:spPr bwMode="auto">
          <a:xfrm>
            <a:off x="4685764" y="3265714"/>
            <a:ext cx="2571378" cy="339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C:\Documents and Settings\Андрей\Рабочий стол\IMG_930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972" y="3835491"/>
            <a:ext cx="3788228" cy="281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493486"/>
            <a:ext cx="7772400" cy="972457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Arial Black" pitchFamily="34" charset="0"/>
              </a:rPr>
              <a:t>Конкурсы</a:t>
            </a:r>
            <a:endParaRPr lang="ru-RU" sz="4800" dirty="0"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2229" y="1661161"/>
            <a:ext cx="8577942" cy="4913810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</a:t>
            </a:r>
            <a:r>
              <a:rPr lang="ru-RU" dirty="0" err="1" smtClean="0">
                <a:latin typeface="Arial Black" pitchFamily="34" charset="0"/>
              </a:rPr>
              <a:t>Онлайн</a:t>
            </a:r>
            <a:r>
              <a:rPr lang="ru-RU" dirty="0" smtClean="0">
                <a:latin typeface="Arial Black" pitchFamily="34" charset="0"/>
              </a:rPr>
              <a:t> -тест «Каждый день горжусь Россией»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Диктант Победы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Этнографический диктант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Региональная краеведческая викторина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>
                <a:latin typeface="Arial Black" pitchFamily="34" charset="0"/>
              </a:rPr>
              <a:t> Фестиваль школьных лесничеств, Слет юных экологов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«Доброволец Верхневолжья»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«Живая классика»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 </a:t>
            </a:r>
            <a:r>
              <a:rPr lang="ru-RU" dirty="0" smtClean="0">
                <a:latin typeface="Arial Black" pitchFamily="34" charset="0"/>
              </a:rPr>
              <a:t>Всероссийский проект «Билет в будущее»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>
                <a:latin typeface="Arial Black" pitchFamily="34" charset="0"/>
              </a:rPr>
              <a:t>Кросс Нации, Лыжня России</a:t>
            </a:r>
          </a:p>
          <a:p>
            <a:pPr algn="l"/>
            <a:r>
              <a:rPr lang="ru-RU" dirty="0" smtClean="0">
                <a:latin typeface="Arial Black" pitchFamily="34" charset="0"/>
              </a:rPr>
              <a:t>Всероссийский проект «Большая перемена» </a:t>
            </a: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>
              <a:latin typeface="Arial Black" pitchFamily="34" charset="0"/>
            </a:endParaRPr>
          </a:p>
        </p:txBody>
      </p:sp>
      <p:pic>
        <p:nvPicPr>
          <p:cNvPr id="6" name="Picture 2" descr="C:\Documents and Settings\Андрей\Рабочий стол\pKlerhJ3q-hiNdLjGP9mUE98wPngb6_rYx_ikqmRvG5vKiiPRQo1auxgtNlf6bXWOAHY-aAzuBQIzA7QG1uu_Pm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0372" y="0"/>
            <a:ext cx="1313628" cy="128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7714" y="986971"/>
            <a:ext cx="6937829" cy="1233715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>
                <a:latin typeface="Arial Black" pitchFamily="34" charset="0"/>
              </a:rPr>
              <a:t>Детские общественные объединения</a:t>
            </a:r>
            <a:r>
              <a:rPr lang="ru-RU" sz="3600" dirty="0" smtClean="0">
                <a:latin typeface="Arial Black" pitchFamily="34" charset="0"/>
              </a:rPr>
              <a:t/>
            </a:r>
            <a:br>
              <a:rPr lang="ru-RU" sz="3600" dirty="0" smtClean="0">
                <a:latin typeface="Arial Black" pitchFamily="34" charset="0"/>
              </a:rPr>
            </a:br>
            <a:endParaRPr lang="ru-RU" sz="3600" dirty="0">
              <a:latin typeface="Arial Black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100" name="Picture 4" descr="G:\image-28-08-21-02-38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6068" y="1872343"/>
            <a:ext cx="4047866" cy="4610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5486" y="0"/>
            <a:ext cx="1538513" cy="153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G:\image-28-08-21-02-38-2.jpe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915" y="1799773"/>
            <a:ext cx="3829754" cy="468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13360" y="1122362"/>
            <a:ext cx="8641080" cy="75215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3360" y="754743"/>
            <a:ext cx="8747760" cy="6103257"/>
          </a:xfrm>
        </p:spPr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sz="2570" dirty="0" smtClean="0">
                <a:latin typeface="Arial Black" pitchFamily="34" charset="0"/>
              </a:rPr>
              <a:t>Фестиваль песни «Отечество», г.Бежецк,    Фестиваль патриотической  песни «Тебе, Россия», г.Бежецк, Региональный конкурс песен о войне «Голос Победы»</a:t>
            </a:r>
          </a:p>
          <a:p>
            <a:pPr algn="l">
              <a:buFont typeface="Arial" pitchFamily="34" charset="0"/>
              <a:buChar char="•"/>
            </a:pPr>
            <a:r>
              <a:rPr lang="ru-RU" sz="2570" dirty="0" smtClean="0"/>
              <a:t> </a:t>
            </a:r>
            <a:r>
              <a:rPr lang="ru-RU" sz="2570" dirty="0" smtClean="0">
                <a:latin typeface="Arial Black" pitchFamily="34" charset="0"/>
              </a:rPr>
              <a:t>Региональный фестиваль по избирательному праву «Молодой избиратель»</a:t>
            </a:r>
          </a:p>
          <a:p>
            <a:pPr algn="l">
              <a:buFont typeface="Arial" pitchFamily="34" charset="0"/>
              <a:buChar char="•"/>
            </a:pPr>
            <a:r>
              <a:rPr lang="ru-RU" sz="2570" dirty="0" smtClean="0">
                <a:latin typeface="Arial Black" pitchFamily="34" charset="0"/>
              </a:rPr>
              <a:t> Фестиваль любительских фильмов «Земля Тверская»</a:t>
            </a:r>
          </a:p>
          <a:p>
            <a:pPr algn="l">
              <a:buFont typeface="Arial" pitchFamily="34" charset="0"/>
              <a:buChar char="•"/>
            </a:pPr>
            <a:r>
              <a:rPr lang="ru-RU" sz="2570" dirty="0" smtClean="0">
                <a:latin typeface="Arial Black" pitchFamily="34" charset="0"/>
              </a:rPr>
              <a:t> Всероссийские </a:t>
            </a:r>
            <a:r>
              <a:rPr lang="ru-RU" sz="2570" dirty="0" err="1" smtClean="0">
                <a:latin typeface="Arial Black" pitchFamily="34" charset="0"/>
              </a:rPr>
              <a:t>онлайн-викторины</a:t>
            </a:r>
            <a:r>
              <a:rPr lang="ru-RU" sz="2570" dirty="0" smtClean="0">
                <a:latin typeface="Arial Black" pitchFamily="34" charset="0"/>
              </a:rPr>
              <a:t> «Михаил Тверской», «Александр Невский»</a:t>
            </a:r>
          </a:p>
          <a:p>
            <a:pPr algn="l">
              <a:buFont typeface="Arial" pitchFamily="34" charset="0"/>
              <a:buChar char="•"/>
            </a:pPr>
            <a:r>
              <a:rPr lang="ru-RU" sz="2570" dirty="0" smtClean="0"/>
              <a:t> </a:t>
            </a:r>
            <a:r>
              <a:rPr lang="ru-RU" sz="2570" dirty="0" smtClean="0">
                <a:latin typeface="Arial Black" pitchFamily="34" charset="0"/>
              </a:rPr>
              <a:t>Всероссийский </a:t>
            </a:r>
            <a:r>
              <a:rPr lang="ru-RU" sz="2570" dirty="0" err="1" smtClean="0">
                <a:latin typeface="Arial Black" pitchFamily="34" charset="0"/>
              </a:rPr>
              <a:t>онлайн-тест</a:t>
            </a:r>
            <a:r>
              <a:rPr lang="ru-RU" sz="2570" dirty="0" smtClean="0">
                <a:latin typeface="Arial Black" pitchFamily="34" charset="0"/>
              </a:rPr>
              <a:t> на знание Конституции РФ</a:t>
            </a:r>
          </a:p>
          <a:p>
            <a:pPr algn="l">
              <a:buFont typeface="Arial" pitchFamily="34" charset="0"/>
              <a:buChar char="•"/>
            </a:pPr>
            <a:r>
              <a:rPr lang="ru-RU" sz="2570" dirty="0" smtClean="0">
                <a:latin typeface="Arial Black" pitchFamily="34" charset="0"/>
              </a:rPr>
              <a:t>Всероссийская олимпиада на знание событий Великой Отечественной войны</a:t>
            </a:r>
          </a:p>
          <a:p>
            <a:pPr algn="l">
              <a:buFont typeface="Arial" pitchFamily="34" charset="0"/>
              <a:buChar char="•"/>
            </a:pPr>
            <a:endParaRPr lang="ru-RU" sz="2570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>
              <a:latin typeface="Arial Black" pitchFamily="34" charset="0"/>
            </a:endParaRPr>
          </a:p>
        </p:txBody>
      </p:sp>
      <p:pic>
        <p:nvPicPr>
          <p:cNvPr id="6" name="Picture 2" descr="C:\Documents and Settings\Андрей\Рабочий стол\pKlerhJ3q-hiNdLjGP9mUE98wPngb6_rYx_ikqmRvG5vKiiPRQo1auxgtNlf6bXWOAHY-aAzuBQIzA7QG1uu_PmX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544" y="5759269"/>
            <a:ext cx="1127456" cy="1098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type="subTitle" idx="1"/>
          </p:nvPr>
        </p:nvSpPr>
        <p:spPr>
          <a:xfrm>
            <a:off x="243840" y="711200"/>
            <a:ext cx="8702040" cy="5948680"/>
          </a:xfrm>
        </p:spPr>
        <p:txBody>
          <a:bodyPr>
            <a:normAutofit fontScale="92500"/>
          </a:bodyPr>
          <a:lstStyle/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Региональные проекты РДШ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 smtClean="0">
                <a:latin typeface="Arial Black" pitchFamily="34" charset="0"/>
              </a:rPr>
              <a:t>Всероссийская патриотическая акция «Рисуем Победу 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en-US" dirty="0" smtClean="0">
                <a:latin typeface="Arial Black" pitchFamily="34" charset="0"/>
              </a:rPr>
              <a:t>XIII</a:t>
            </a:r>
            <a:r>
              <a:rPr lang="ru-RU" dirty="0" smtClean="0">
                <a:latin typeface="Arial Black" pitchFamily="34" charset="0"/>
              </a:rPr>
              <a:t> Областной открытый фестиваль-конкурс детско-юношеского кино «Молодым – дорогу».</a:t>
            </a:r>
          </a:p>
          <a:p>
            <a:pPr algn="l"/>
            <a:r>
              <a:rPr lang="ru-RU" dirty="0" smtClean="0">
                <a:latin typeface="Arial Black" pitchFamily="34" charset="0"/>
              </a:rPr>
              <a:t>Диплом детского жюри в номинации «Лучший фильм на патриотическую тему». Фильм </a:t>
            </a:r>
            <a:r>
              <a:rPr lang="ru-RU" i="1" dirty="0" smtClean="0">
                <a:latin typeface="Arial Black" pitchFamily="34" charset="0"/>
              </a:rPr>
              <a:t>«Трагедия одного дня»</a:t>
            </a:r>
          </a:p>
          <a:p>
            <a:pPr algn="l">
              <a:buFont typeface="Arial" pitchFamily="34" charset="0"/>
              <a:buChar char="•"/>
            </a:pPr>
            <a:r>
              <a:rPr lang="ru-RU" i="1" dirty="0" smtClean="0">
                <a:latin typeface="Arial Black" pitchFamily="34" charset="0"/>
              </a:rPr>
              <a:t> </a:t>
            </a:r>
            <a:r>
              <a:rPr lang="ru-RU" dirty="0" smtClean="0">
                <a:latin typeface="Arial Black" pitchFamily="34" charset="0"/>
              </a:rPr>
              <a:t>Всероссийский детско-юношеский патриотический </a:t>
            </a:r>
            <a:r>
              <a:rPr lang="ru-RU" dirty="0" err="1" smtClean="0">
                <a:latin typeface="Arial Black" pitchFamily="34" charset="0"/>
              </a:rPr>
              <a:t>онлайн-конкурс</a:t>
            </a:r>
            <a:r>
              <a:rPr lang="ru-RU" dirty="0" smtClean="0">
                <a:latin typeface="Arial Black" pitchFamily="34" charset="0"/>
              </a:rPr>
              <a:t> «История большой страны»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Участие в Большом школьном пикнике от Тверской области в г.Москва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Всероссийский конкурс видеороликов «Я убит подо Ржевом»</a:t>
            </a:r>
          </a:p>
          <a:p>
            <a:pPr algn="l">
              <a:buFont typeface="Arial" pitchFamily="34" charset="0"/>
              <a:buChar char="•"/>
            </a:pPr>
            <a:r>
              <a:rPr lang="ru-RU" dirty="0" smtClean="0">
                <a:latin typeface="Arial Black" pitchFamily="34" charset="0"/>
              </a:rPr>
              <a:t> Региональный конкурс сочинений «Вера в жизни человека»</a:t>
            </a:r>
          </a:p>
          <a:p>
            <a:pPr algn="l">
              <a:buFont typeface="Arial" pitchFamily="34" charset="0"/>
              <a:buChar char="•"/>
            </a:pPr>
            <a:endParaRPr lang="ru-RU" dirty="0" smtClean="0">
              <a:latin typeface="Arial Black" pitchFamily="34" charset="0"/>
            </a:endParaRPr>
          </a:p>
          <a:p>
            <a:pPr algn="l"/>
            <a:endParaRPr lang="ru-RU" i="1" dirty="0" smtClean="0">
              <a:latin typeface="Arial Black" pitchFamily="34" charset="0"/>
            </a:endParaRPr>
          </a:p>
          <a:p>
            <a:pPr algn="l"/>
            <a:endParaRPr lang="ru-RU" i="1" dirty="0" smtClean="0">
              <a:latin typeface="Arial Black" pitchFamily="34" charset="0"/>
            </a:endParaRPr>
          </a:p>
          <a:p>
            <a:pPr algn="l">
              <a:buFont typeface="Arial" pitchFamily="34" charset="0"/>
              <a:buChar char="•"/>
            </a:pPr>
            <a:endParaRPr lang="ru-RU" dirty="0">
              <a:latin typeface="Arial Black" pitchFamily="34" charset="0"/>
            </a:endParaRPr>
          </a:p>
        </p:txBody>
      </p:sp>
      <p:pic>
        <p:nvPicPr>
          <p:cNvPr id="4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2856" y="0"/>
            <a:ext cx="1161143" cy="1161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1122363"/>
            <a:ext cx="8671560" cy="1666557"/>
          </a:xfrm>
        </p:spPr>
        <p:txBody>
          <a:bodyPr>
            <a:noAutofit/>
          </a:bodyPr>
          <a:lstStyle/>
          <a:p>
            <a:r>
              <a:rPr lang="ru-RU" sz="6600" dirty="0" smtClean="0">
                <a:solidFill>
                  <a:srgbClr val="FF0000"/>
                </a:solidFill>
                <a:latin typeface="Arial Black" pitchFamily="34" charset="0"/>
              </a:rPr>
              <a:t>2022 год – нашей школе 85 лет</a:t>
            </a:r>
            <a:endParaRPr lang="ru-RU" sz="6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Documents and Settings\Андрей\Рабочий стол\герб школы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560" y="2788920"/>
            <a:ext cx="3764280" cy="3764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290286" y="203200"/>
          <a:ext cx="5776685" cy="4223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6686" y="1439915"/>
            <a:ext cx="3367314" cy="2238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</p:spPr>
      </p:pic>
      <p:pic>
        <p:nvPicPr>
          <p:cNvPr id="5" name="Picture 2" descr="C:\Documents and Settings\Андрей\Рабочий стол\8b5319c628_960x500__f4429_b5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2" y="3775095"/>
            <a:ext cx="6720114" cy="2908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2229" y="551543"/>
            <a:ext cx="8225971" cy="1538514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latin typeface="Arial Black" pitchFamily="34" charset="0"/>
              </a:rPr>
              <a:t/>
            </a:r>
            <a:br>
              <a:rPr lang="ru-RU" sz="4800" dirty="0" smtClean="0">
                <a:latin typeface="Arial Black" pitchFamily="34" charset="0"/>
              </a:rPr>
            </a:br>
            <a:r>
              <a:rPr lang="ru-RU" sz="4800" dirty="0" smtClean="0">
                <a:latin typeface="Arial Black" pitchFamily="34" charset="0"/>
              </a:rPr>
              <a:t>Школьный краеведческий музей (Смирнова Г.П.)</a:t>
            </a:r>
            <a:endParaRPr lang="ru-RU" sz="4800" dirty="0">
              <a:latin typeface="Arial Black" pitchFamily="34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C:\Documents and Settings\Андрей\Рабочий стол\bf342da46b_960x500__f4422_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001" y="2253340"/>
            <a:ext cx="8323655" cy="4335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1256" y="0"/>
            <a:ext cx="1262743" cy="12627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275771"/>
            <a:ext cx="8752114" cy="1117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/>
            </a:r>
            <a:br>
              <a:rPr lang="ru-RU" dirty="0" smtClean="0">
                <a:latin typeface="Arial Black" pitchFamily="34" charset="0"/>
              </a:rPr>
            </a:br>
            <a:endParaRPr lang="ru-RU" dirty="0">
              <a:latin typeface="Arial Black" pitchFamily="34" charset="0"/>
            </a:endParaRPr>
          </a:p>
        </p:txBody>
      </p:sp>
      <p:pic>
        <p:nvPicPr>
          <p:cNvPr id="2051" name="Picture 3" descr="C:\Documents and Settings\Андрей\Рабочий стол\9381f11a2c_960x500__f4451_6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154" y="188685"/>
            <a:ext cx="7275188" cy="2772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Documents and Settings\Андрей\Рабочий стол\0AzLOsz074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00" y="3193143"/>
            <a:ext cx="5335547" cy="300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Documents and Settings\Андрей\Рабочий стол\Rv24lrr_jtk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227" y="4076627"/>
            <a:ext cx="3599543" cy="2492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Documents and Settings\Андрей\Рабочий стол\герб школ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4513" y="1"/>
            <a:ext cx="1509486" cy="150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</TotalTime>
  <Words>700</Words>
  <Application>Microsoft Office PowerPoint</Application>
  <PresentationFormat>Экран (4:3)</PresentationFormat>
  <Paragraphs>129</Paragraphs>
  <Slides>62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Arial</vt:lpstr>
      <vt:lpstr>Arial Black</vt:lpstr>
      <vt:lpstr>Calibri</vt:lpstr>
      <vt:lpstr>Calibri Light</vt:lpstr>
      <vt:lpstr>Times New Roman</vt:lpstr>
      <vt:lpstr>Office Theme</vt:lpstr>
      <vt:lpstr>МОУ Лесная СОШ – центр гражданско-патриотического воспитания, социальной адаптации обучающихся и развития их творческих и интеллектуальных способностей</vt:lpstr>
      <vt:lpstr>Обобщение опыта работы МОУ Лесная СОШ по вопросу патриотического воспитания в школе (выступление на расширенном заседании КДН и ЗП Лесного муниципального округа 24.11.21.)</vt:lpstr>
      <vt:lpstr>Школа с достойной  историей и богатыми традициями</vt:lpstr>
      <vt:lpstr>Презентация PowerPoint</vt:lpstr>
      <vt:lpstr>Дополнительное образование </vt:lpstr>
      <vt:lpstr>Детские общественные объединения </vt:lpstr>
      <vt:lpstr>Презентация PowerPoint</vt:lpstr>
      <vt:lpstr> Школьный краеведческий музей (Смирнова Г.П.)</vt:lpstr>
      <vt:lpstr> </vt:lpstr>
      <vt:lpstr>Презентация PowerPoint</vt:lpstr>
      <vt:lpstr>Презентация PowerPoint</vt:lpstr>
      <vt:lpstr>Презентация PowerPoint</vt:lpstr>
      <vt:lpstr>Знакомство с музеем</vt:lpstr>
      <vt:lpstr>Награды музея</vt:lpstr>
      <vt:lpstr>Презентация PowerPoint</vt:lpstr>
      <vt:lpstr>        Георгиевский класс</vt:lpstr>
      <vt:lpstr>В 2016 году на основе Георгиевского класса создан отряд юнармии «Алые береты» им. Д.С. Ильина</vt:lpstr>
      <vt:lpstr>Юнармейский отряд  «Алые береты»  им. Д.С. Ильина  (Андреева О.А.) </vt:lpstr>
      <vt:lpstr>Презентация PowerPoint</vt:lpstr>
      <vt:lpstr>На  областном сборе                                       допризывной молодёжи  Ржев. 2017</vt:lpstr>
      <vt:lpstr>Областные соревнования «Снежный десант»  Лихославль. 2018 год</vt:lpstr>
      <vt:lpstr>На Российском форуме Юнармии. Москва. Кубинка. Февраль. 2018.</vt:lpstr>
      <vt:lpstr>Презентация PowerPoint</vt:lpstr>
      <vt:lpstr>Митинг, посвящённый воину-интернационалисту,  выпускнику школы Е.Зарайскому</vt:lpstr>
      <vt:lpstr>Шефство над могилой летчиков, погибших в годы Великой Отечественной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Объединение «Важное дело» Руководитель: Поспелова Е.Н. Направления работы: </vt:lpstr>
      <vt:lpstr>Волонтерское объединение «Важное дело»  (Поспелова Е.Н.)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«Школьное лесничество» «Сосенка» (педагог-ветеран Бойцова Г.И. )</vt:lpstr>
      <vt:lpstr>          </vt:lpstr>
      <vt:lpstr>Награды ШЛ «Сосенка»</vt:lpstr>
      <vt:lpstr>Историко-краеведческое объединение «Клио»(Остроумова С.П.)</vt:lpstr>
      <vt:lpstr>Презентация PowerPoint</vt:lpstr>
      <vt:lpstr>Клуб молодого избирателя (Завьялова Н.А.)</vt:lpstr>
      <vt:lpstr>Музыкальная студия (Секисова Л.Н.)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Школьный спортивный клуб «СПОРТСОЮЗ» (учителя физкультуры) </vt:lpstr>
      <vt:lpstr>Презентация PowerPoint</vt:lpstr>
      <vt:lpstr>Первичная организация РДШ (Орлова О.А.) </vt:lpstr>
      <vt:lpstr>Презентация PowerPoint</vt:lpstr>
      <vt:lpstr>РДШ и ГТО</vt:lpstr>
      <vt:lpstr>Презентация PowerPoint</vt:lpstr>
      <vt:lpstr>Волонтеры Кабинета здоровья  (Стуколова Е.А.) </vt:lpstr>
      <vt:lpstr>Кабинет здоровья</vt:lpstr>
      <vt:lpstr>Презентация PowerPoint</vt:lpstr>
      <vt:lpstr>Презентация PowerPoint</vt:lpstr>
      <vt:lpstr>Конкурсы</vt:lpstr>
      <vt:lpstr>Презентация PowerPoint</vt:lpstr>
      <vt:lpstr>Презентация PowerPoint</vt:lpstr>
      <vt:lpstr>2022 год – нашей школе 85 лет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User</cp:lastModifiedBy>
  <cp:revision>140</cp:revision>
  <dcterms:created xsi:type="dcterms:W3CDTF">2018-09-04T12:10:47Z</dcterms:created>
  <dcterms:modified xsi:type="dcterms:W3CDTF">2021-12-08T07:27:03Z</dcterms:modified>
</cp:coreProperties>
</file>