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-84" y="-21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10.12.2020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10.12.2020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10.12.2020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10.12.2020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10.12.2020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10.12.2020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10.12.2020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10.12.2020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10.12.2020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10.12.2020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10.12.2020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B4C71EC6-210F-42DE-9C53-41977AD35B3D}" type="datetimeFigureOut">
              <a:rPr lang="ru-RU" smtClean="0"/>
              <a:t>10.12.2020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331640" y="4437112"/>
            <a:ext cx="7406640" cy="1472184"/>
          </a:xfrm>
        </p:spPr>
        <p:txBody>
          <a:bodyPr>
            <a:normAutofit/>
          </a:bodyPr>
          <a:lstStyle/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Мы с вами живём в обычном городе,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5776" y="188640"/>
            <a:ext cx="4824536" cy="48245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6606100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1640" y="1124744"/>
            <a:ext cx="7499350" cy="4687093"/>
          </a:xfrm>
        </p:spPr>
      </p:pic>
    </p:spTree>
    <p:extLst>
      <p:ext uri="{BB962C8B-B14F-4D97-AF65-F5344CB8AC3E}">
        <p14:creationId xmlns:p14="http://schemas.microsoft.com/office/powerpoint/2010/main" val="651261542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9672" y="836712"/>
            <a:ext cx="6797626" cy="5069087"/>
          </a:xfrm>
        </p:spPr>
      </p:pic>
    </p:spTree>
    <p:extLst>
      <p:ext uri="{BB962C8B-B14F-4D97-AF65-F5344CB8AC3E}">
        <p14:creationId xmlns:p14="http://schemas.microsoft.com/office/powerpoint/2010/main" val="4018388176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9752" y="188640"/>
            <a:ext cx="5112568" cy="6345783"/>
          </a:xfrm>
        </p:spPr>
      </p:pic>
    </p:spTree>
    <p:extLst>
      <p:ext uri="{BB962C8B-B14F-4D97-AF65-F5344CB8AC3E}">
        <p14:creationId xmlns:p14="http://schemas.microsoft.com/office/powerpoint/2010/main" val="2184550453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3648" y="1124744"/>
            <a:ext cx="7499350" cy="4219134"/>
          </a:xfrm>
        </p:spPr>
      </p:pic>
    </p:spTree>
    <p:extLst>
      <p:ext uri="{BB962C8B-B14F-4D97-AF65-F5344CB8AC3E}">
        <p14:creationId xmlns:p14="http://schemas.microsoft.com/office/powerpoint/2010/main" val="2276564861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3768" y="332656"/>
            <a:ext cx="4968552" cy="6210690"/>
          </a:xfrm>
        </p:spPr>
      </p:pic>
    </p:spTree>
    <p:extLst>
      <p:ext uri="{BB962C8B-B14F-4D97-AF65-F5344CB8AC3E}">
        <p14:creationId xmlns:p14="http://schemas.microsoft.com/office/powerpoint/2010/main" val="2888875990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15616" y="1196752"/>
            <a:ext cx="7498080" cy="4800600"/>
          </a:xfrm>
        </p:spPr>
        <p:txBody>
          <a:bodyPr>
            <a:normAutofit/>
          </a:bodyPr>
          <a:lstStyle/>
          <a:p>
            <a:pPr marL="82296" indent="0" algn="ctr"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Если позвонил звонок,</a:t>
            </a:r>
          </a:p>
          <a:p>
            <a:pPr marL="82296" indent="0" algn="ctr"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Посмотри сперва в глазок,</a:t>
            </a:r>
          </a:p>
          <a:p>
            <a:pPr marL="82296" indent="0" algn="ctr"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В гости кто пришел, узнай,</a:t>
            </a:r>
          </a:p>
          <a:p>
            <a:pPr marL="82296" indent="0" algn="ctr"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Но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чужим – не открывай!</a:t>
            </a:r>
          </a:p>
          <a:p>
            <a:pPr marL="82296" indent="0" algn="ctr"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Если нет глазка, тогда:</a:t>
            </a:r>
          </a:p>
          <a:p>
            <a:pPr marL="82296" indent="0" algn="ctr"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« Кто же там ?» - спроси всегда,</a:t>
            </a:r>
          </a:p>
          <a:p>
            <a:pPr marL="82296" indent="0" algn="ctr"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А не станут отвечать-</a:t>
            </a:r>
          </a:p>
          <a:p>
            <a:pPr marL="82296" indent="0" algn="ctr"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Дверь не надо открывать!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84182305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43608" y="1700808"/>
            <a:ext cx="7498080" cy="4800600"/>
          </a:xfrm>
        </p:spPr>
        <p:txBody>
          <a:bodyPr/>
          <a:lstStyle/>
          <a:p>
            <a:pPr marL="82296" indent="0" algn="ctr">
              <a:buNone/>
            </a:pPr>
            <a:r>
              <a:rPr lang="ru-RU" dirty="0" smtClean="0"/>
              <a:t>Если кто-то лезет в дом-</a:t>
            </a:r>
          </a:p>
          <a:p>
            <a:pPr marL="82296" indent="0" algn="ctr">
              <a:buNone/>
            </a:pPr>
            <a:r>
              <a:rPr lang="ru-RU" dirty="0" smtClean="0"/>
              <a:t>Пробивая двери лбом</a:t>
            </a:r>
          </a:p>
          <a:p>
            <a:pPr marL="82296" indent="0" algn="ctr">
              <a:buNone/>
            </a:pPr>
            <a:r>
              <a:rPr lang="ru-RU" dirty="0" smtClean="0"/>
              <a:t>Двери держаться едва.</a:t>
            </a:r>
          </a:p>
          <a:p>
            <a:pPr marL="82296" indent="0" algn="ctr">
              <a:buNone/>
            </a:pPr>
            <a:r>
              <a:rPr lang="ru-RU" dirty="0" smtClean="0"/>
              <a:t>Поскорей звони «02»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52922477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Нужно знать и всегда выполнять вот такие правила безопасности: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Font typeface="Arial" pitchFamily="34" charset="0"/>
              <a:buChar char="•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Не ходи в безлюдном месте</a:t>
            </a:r>
          </a:p>
          <a:p>
            <a:pPr algn="ctr">
              <a:buFont typeface="Arial" pitchFamily="34" charset="0"/>
              <a:buChar char="•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Не играй вблизи машин, в которых сидят люди</a:t>
            </a:r>
          </a:p>
          <a:p>
            <a:pPr algn="ctr">
              <a:buFont typeface="Arial" pitchFamily="34" charset="0"/>
              <a:buChar char="•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Не садись в чужую машину</a:t>
            </a:r>
          </a:p>
          <a:p>
            <a:pPr algn="ctr">
              <a:buFont typeface="Arial" pitchFamily="34" charset="0"/>
              <a:buChar char="•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Никуда не ходи с незнакомыми людьми, не вступай в разговор с чужими людьми, даже по телефону</a:t>
            </a:r>
          </a:p>
          <a:p>
            <a:pPr algn="ctr">
              <a:buFont typeface="Arial" pitchFamily="34" charset="0"/>
              <a:buChar char="•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Не стесняйтесь при необходимости громко просить о помощи</a:t>
            </a:r>
          </a:p>
          <a:p>
            <a:pPr algn="ctr">
              <a:buFont typeface="Arial" pitchFamily="34" charset="0"/>
              <a:buChar char="•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 наступлением темноты иди домой</a:t>
            </a:r>
          </a:p>
          <a:p>
            <a:pPr algn="ctr">
              <a:buFont typeface="Arial" pitchFamily="34" charset="0"/>
              <a:buChar char="•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Не меняй маршрут возвращения из школы домой</a:t>
            </a:r>
          </a:p>
          <a:p>
            <a:pPr algn="ctr">
              <a:buFont typeface="Arial" pitchFamily="34" charset="0"/>
              <a:buChar char="•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Всегда сообщай родителям о своих планах на день </a:t>
            </a:r>
          </a:p>
          <a:p>
            <a:pPr>
              <a:buFont typeface="Arial" pitchFamily="34" charset="0"/>
              <a:buChar char="•"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0347879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331640" y="2132856"/>
            <a:ext cx="7498080" cy="4800600"/>
          </a:xfrm>
        </p:spPr>
        <p:txBody>
          <a:bodyPr/>
          <a:lstStyle/>
          <a:p>
            <a:pPr marL="82296" indent="0" algn="ctr">
              <a:buNone/>
            </a:pPr>
            <a:r>
              <a:rPr lang="ru-RU" dirty="0" smtClean="0">
                <a:solidFill>
                  <a:srgbClr val="FF0000"/>
                </a:solidFill>
              </a:rPr>
              <a:t>Эти правила нужно знать и всегда выполнять, даже если вам встретился человек с приятной внешностью</a:t>
            </a:r>
            <a:endParaRPr lang="ru-RU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0897915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81" y="-16293"/>
            <a:ext cx="9159951" cy="6874293"/>
          </a:xfrm>
        </p:spPr>
      </p:pic>
    </p:spTree>
    <p:extLst>
      <p:ext uri="{BB962C8B-B14F-4D97-AF65-F5344CB8AC3E}">
        <p14:creationId xmlns:p14="http://schemas.microsoft.com/office/powerpoint/2010/main" val="161197656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07704" y="4797152"/>
            <a:ext cx="7498080" cy="1143000"/>
          </a:xfrm>
        </p:spPr>
        <p:txBody>
          <a:bodyPr>
            <a:normAutofit/>
          </a:bodyPr>
          <a:lstStyle/>
          <a:p>
            <a:r>
              <a:rPr lang="ru-RU" sz="2800" dirty="0" smtClean="0">
                <a:effectLst/>
                <a:latin typeface="Times New Roman" pitchFamily="18" charset="0"/>
                <a:cs typeface="Times New Roman" pitchFamily="18" charset="0"/>
              </a:rPr>
              <a:t>Где нас окружает множество людей.</a:t>
            </a:r>
            <a:endParaRPr lang="ru-RU" sz="2800" dirty="0"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7704" y="548680"/>
            <a:ext cx="5905500" cy="4064000"/>
          </a:xfrm>
        </p:spPr>
      </p:pic>
    </p:spTree>
    <p:extLst>
      <p:ext uri="{BB962C8B-B14F-4D97-AF65-F5344CB8AC3E}">
        <p14:creationId xmlns:p14="http://schemas.microsoft.com/office/powerpoint/2010/main" val="3173662532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75656" y="5157192"/>
            <a:ext cx="7498080" cy="1143000"/>
          </a:xfrm>
        </p:spPr>
        <p:txBody>
          <a:bodyPr>
            <a:norm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К сожалению, не все люди желают нам добра.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5816" y="188640"/>
            <a:ext cx="4191132" cy="4800600"/>
          </a:xfrm>
        </p:spPr>
      </p:pic>
    </p:spTree>
    <p:extLst>
      <p:ext uri="{BB962C8B-B14F-4D97-AF65-F5344CB8AC3E}">
        <p14:creationId xmlns:p14="http://schemas.microsoft.com/office/powerpoint/2010/main" val="3139717479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9632" y="4725144"/>
            <a:ext cx="7498080" cy="1143000"/>
          </a:xfrm>
        </p:spPr>
        <p:txBody>
          <a:bodyPr>
            <a:normAutofit/>
          </a:bodyPr>
          <a:lstStyle/>
          <a:p>
            <a:pPr algn="ctr"/>
            <a:r>
              <a:rPr lang="ru-RU" sz="2800" dirty="0" smtClean="0">
                <a:effectLst/>
                <a:latin typeface="Times New Roman" pitchFamily="18" charset="0"/>
                <a:cs typeface="Times New Roman" pitchFamily="18" charset="0"/>
              </a:rPr>
              <a:t>В нашей жизни встречаются не только друзья и доброжелательные люди,</a:t>
            </a:r>
            <a:endParaRPr lang="ru-RU" sz="2800" dirty="0"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1720" y="620688"/>
            <a:ext cx="6096000" cy="3314700"/>
          </a:xfrm>
        </p:spPr>
      </p:pic>
    </p:spTree>
    <p:extLst>
      <p:ext uri="{BB962C8B-B14F-4D97-AF65-F5344CB8AC3E}">
        <p14:creationId xmlns:p14="http://schemas.microsoft.com/office/powerpoint/2010/main" val="1884535969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1640" y="5013176"/>
            <a:ext cx="749808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Но и опасные люди. Они могут ограбить квартиру, украсть ребёнка или причинить вред здоровью человека.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7864" y="188640"/>
            <a:ext cx="3098800" cy="4064000"/>
          </a:xfrm>
        </p:spPr>
      </p:pic>
    </p:spTree>
    <p:extLst>
      <p:ext uri="{BB962C8B-B14F-4D97-AF65-F5344CB8AC3E}">
        <p14:creationId xmlns:p14="http://schemas.microsoft.com/office/powerpoint/2010/main" val="4190539312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9632" y="4869160"/>
            <a:ext cx="7498080" cy="1143000"/>
          </a:xfrm>
        </p:spPr>
        <p:txBody>
          <a:bodyPr>
            <a:normAutofit/>
          </a:bodyPr>
          <a:lstStyle/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Поэтому надо знать, как вести себя в различных ситуациях с незнакомыми людьми.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5776" y="116632"/>
            <a:ext cx="4176465" cy="5071421"/>
          </a:xfrm>
        </p:spPr>
      </p:pic>
    </p:spTree>
    <p:extLst>
      <p:ext uri="{BB962C8B-B14F-4D97-AF65-F5344CB8AC3E}">
        <p14:creationId xmlns:p14="http://schemas.microsoft.com/office/powerpoint/2010/main" val="210733381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6329" y="332656"/>
            <a:ext cx="8394136" cy="1786210"/>
          </a:xfrm>
        </p:spPr>
        <p:txBody>
          <a:bodyPr>
            <a:noAutofit/>
          </a:bodyPr>
          <a:lstStyle/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Сегодня мы с вами будем говорить о правилах поведения с незнакомцами. 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09912" y="2057400"/>
            <a:ext cx="6214368" cy="4800600"/>
          </a:xfrm>
        </p:spPr>
      </p:pic>
    </p:spTree>
    <p:extLst>
      <p:ext uri="{BB962C8B-B14F-4D97-AF65-F5344CB8AC3E}">
        <p14:creationId xmlns:p14="http://schemas.microsoft.com/office/powerpoint/2010/main" val="1708854422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7624" y="1412776"/>
            <a:ext cx="8034096" cy="1714202"/>
          </a:xfrm>
        </p:spPr>
        <p:txBody>
          <a:bodyPr>
            <a:normAutofit fontScale="90000"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Давайте рассмотрим следующих персонажей, подумайте и обозначьте , подняв карточку с изображением солнышка для тех, кто приятен, показался добрым и безопасным, а тучкой для опасных, по вашему мнению, людей которым нельзя доверять.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5816" y="3284984"/>
            <a:ext cx="3975878" cy="3336280"/>
          </a:xfrm>
        </p:spPr>
      </p:pic>
    </p:spTree>
    <p:extLst>
      <p:ext uri="{BB962C8B-B14F-4D97-AF65-F5344CB8AC3E}">
        <p14:creationId xmlns:p14="http://schemas.microsoft.com/office/powerpoint/2010/main" val="3941370303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7704" y="260648"/>
            <a:ext cx="6264696" cy="6264696"/>
          </a:xfrm>
        </p:spPr>
      </p:pic>
    </p:spTree>
    <p:extLst>
      <p:ext uri="{BB962C8B-B14F-4D97-AF65-F5344CB8AC3E}">
        <p14:creationId xmlns:p14="http://schemas.microsoft.com/office/powerpoint/2010/main" val="1929949637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44</TotalTime>
  <Words>272</Words>
  <Application>Microsoft Office PowerPoint</Application>
  <PresentationFormat>Экран (4:3)</PresentationFormat>
  <Paragraphs>30</Paragraphs>
  <Slides>19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Солнцестояние</vt:lpstr>
      <vt:lpstr>Мы с вами живём в обычном городе,</vt:lpstr>
      <vt:lpstr>Где нас окружает множество людей.</vt:lpstr>
      <vt:lpstr>К сожалению, не все люди желают нам добра.</vt:lpstr>
      <vt:lpstr>В нашей жизни встречаются не только друзья и доброжелательные люди,</vt:lpstr>
      <vt:lpstr>Но и опасные люди. Они могут ограбить квартиру, украсть ребёнка или причинить вред здоровью человека.</vt:lpstr>
      <vt:lpstr>Поэтому надо знать, как вести себя в различных ситуациях с незнакомыми людьми.</vt:lpstr>
      <vt:lpstr>Сегодня мы с вами будем говорить о правилах поведения с незнакомцами. </vt:lpstr>
      <vt:lpstr>Давайте рассмотрим следующих персонажей, подумайте и обозначьте , подняв карточку с изображением солнышка для тех, кто приятен, показался добрым и безопасным, а тучкой для опасных, по вашему мнению, людей которым нельзя доверять.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Нужно знать и всегда выполнять вот такие правила безопасности: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Мы с вами живём в обычном городе,</dc:title>
  <dc:creator>Админ</dc:creator>
  <cp:lastModifiedBy>Админ</cp:lastModifiedBy>
  <cp:revision>5</cp:revision>
  <dcterms:created xsi:type="dcterms:W3CDTF">2020-12-10T05:52:44Z</dcterms:created>
  <dcterms:modified xsi:type="dcterms:W3CDTF">2020-12-10T06:47:38Z</dcterms:modified>
</cp:coreProperties>
</file>