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02" y="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636912"/>
            <a:ext cx="3727067" cy="1917740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6741368"/>
            <a:ext cx="3309803" cy="12606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80269"/>
            <a:ext cx="4392487" cy="29155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632979-6E35-C4DC-2390-A20D29379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845" y="2492896"/>
            <a:ext cx="3528392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6659FD-FE71-394E-8458-557DA5B18D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60" y="244412"/>
            <a:ext cx="3291961" cy="18517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97EC7C-B9B8-002A-CA78-1962BCD8E9C1}"/>
              </a:ext>
            </a:extLst>
          </p:cNvPr>
          <p:cNvSpPr txBox="1"/>
          <p:nvPr/>
        </p:nvSpPr>
        <p:spPr>
          <a:xfrm>
            <a:off x="271438" y="3645539"/>
            <a:ext cx="41018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- Как правильно собраться в лес?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- Что делать, если заблудился в лесу?</a:t>
            </a:r>
          </a:p>
        </p:txBody>
      </p:sp>
    </p:spTree>
    <p:extLst>
      <p:ext uri="{BB962C8B-B14F-4D97-AF65-F5344CB8AC3E}">
        <p14:creationId xmlns:p14="http://schemas.microsoft.com/office/powerpoint/2010/main" val="2412059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571500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9: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131" y="692696"/>
            <a:ext cx="3888431" cy="4752528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лесу следует обращаться за помощью к любому встречному. Причём не просто спросить дорогу, а обязательно сказать, что заблудился и попросить вывести вас из леса.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Если тебя зовут, даже чужими голосами – отзывайся! Это значит, что уже приехали люди тебя искать и очень хотят поскорее найти.</a:t>
            </a:r>
          </a:p>
          <a:p>
            <a:pPr marL="6858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809DA3-14B2-9551-2C90-4E85808E9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268760"/>
            <a:ext cx="4104456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F17BB0F-F5B8-60F5-D3B6-F052B7877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02" y="4005064"/>
            <a:ext cx="3384487" cy="22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59082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E7318E-8113-EFD1-2113-50D14658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7D0810D-EFEB-C038-76C4-488ED9F86C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23" b="11038"/>
          <a:stretch/>
        </p:blipFill>
        <p:spPr bwMode="auto">
          <a:xfrm>
            <a:off x="594965" y="908720"/>
            <a:ext cx="5217767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8292B7-1D6C-3D0C-AE01-261EC5862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717032"/>
            <a:ext cx="2636912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9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-675456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1: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1268760"/>
            <a:ext cx="3744416" cy="439248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Одевайтесь правильно: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яркую или светлую одежду. С собой дождевик + что-то тёплое.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Собранные волосы и головной убор.</a:t>
            </a:r>
          </a:p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Обязательно надевайте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непромокаемую обувь – резиновые сапоги или специальные походные ботинки.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Длинные рукава и брюки.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Воротник и манжеты плотно прилегают.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Брюки заправить в ботинки или в носки на плотной резинке.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Нанести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одежду </a:t>
            </a:r>
            <a:r>
              <a:rPr lang="ru-RU" sz="1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репеллентное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средство от клещей.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271" y="4603564"/>
            <a:ext cx="1731023" cy="18516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1EE10BA-2911-B45F-A2F4-872260769A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" t="12210" r="-1"/>
          <a:stretch/>
        </p:blipFill>
        <p:spPr>
          <a:xfrm>
            <a:off x="4355975" y="908720"/>
            <a:ext cx="4174731" cy="3694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92738ED-4F6B-6A38-B00B-3A2F0388B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407" y="4781171"/>
            <a:ext cx="1995207" cy="149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D94DD56-C4A7-2F73-2135-803CE5828234}"/>
              </a:ext>
            </a:extLst>
          </p:cNvPr>
          <p:cNvSpPr txBox="1"/>
          <p:nvPr/>
        </p:nvSpPr>
        <p:spPr>
          <a:xfrm>
            <a:off x="827584" y="365755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 лес идём только со взрослыми!!!</a:t>
            </a:r>
          </a:p>
        </p:txBody>
      </p:sp>
    </p:spTree>
    <p:extLst>
      <p:ext uri="{BB962C8B-B14F-4D97-AF65-F5344CB8AC3E}">
        <p14:creationId xmlns:p14="http://schemas.microsoft.com/office/powerpoint/2010/main" val="162564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675456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2: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0340"/>
            <a:ext cx="3384377" cy="5126852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вас в рюкзаке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обязательно должны быть: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полностью заряженный телефон, свисток, шоколадка, лёгкий перекус и бутылка воды. Все эти вещи должны быть взяты с собой, а не лежать в сумке у взрослого, никакого смысла в этом нет.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Взрослый в дополнение ко всему перечисленному берёт с собой спички или зажигалку, нож, мусорный пакет.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97DB53-94A5-F89C-672F-88ABE7B39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167" y="1628800"/>
            <a:ext cx="4702725" cy="3733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2C8C2FA-9566-D371-719D-6A186A9AF1D2}"/>
              </a:ext>
            </a:extLst>
          </p:cNvPr>
          <p:cNvSpPr txBox="1"/>
          <p:nvPr/>
        </p:nvSpPr>
        <p:spPr>
          <a:xfrm>
            <a:off x="589355" y="456233"/>
            <a:ext cx="31905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Собираем рюкзак</a:t>
            </a:r>
          </a:p>
        </p:txBody>
      </p:sp>
    </p:spTree>
    <p:extLst>
      <p:ext uri="{BB962C8B-B14F-4D97-AF65-F5344CB8AC3E}">
        <p14:creationId xmlns:p14="http://schemas.microsoft.com/office/powerpoint/2010/main" val="2759133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603448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3: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53302"/>
            <a:ext cx="3711254" cy="4344050"/>
          </a:xfrm>
        </p:spPr>
        <p:txBody>
          <a:bodyPr>
            <a:normAutofit lnSpcReduction="10000"/>
          </a:bodyPr>
          <a:lstStyle/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Запомни: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тебя обязательно будут искать, но спасение во многом зависит от твоего грамотного поведения в лесу!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ты заблудился,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ОСТАНОВИСЬ!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 ходи дальше. </a:t>
            </a:r>
          </a:p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ОКЛИКНИ!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Успокойся и зови на помощь: «АУ! ПОМОГИТЕ!»</a:t>
            </a:r>
          </a:p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ОГЛЯДИСЬ!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совсем рядом есть полянка, можно выйти на неё. Постарайся найти рядом сухое место, возвышенность – это и будет твой «штаб», пока тебя ищут.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436" y="850968"/>
            <a:ext cx="2515384" cy="1676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797152"/>
            <a:ext cx="2741200" cy="1652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C16E52-0E82-B94B-FE27-6651032D6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8146"/>
            <a:ext cx="3639246" cy="16561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D75FEEA-EB4B-9B3C-5B9D-1E2CC2433E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675049"/>
            <a:ext cx="2632713" cy="1974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06962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3456384" cy="5427965"/>
          </a:xfrm>
        </p:spPr>
        <p:txBody>
          <a:bodyPr>
            <a:normAutofit lnSpcReduction="10000"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Позвони родителям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объясни, что потерялся. Если нет связи,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звони в 112.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Обязательно нужно правильно разговаривать с оператором 112, чтобы у оператора не возникло ощущения, что вы звоните из озорства. Необходимо представиться, а если оператор повесит трубку, перезвонить ещё и ещё раз, пока не поверят.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этих звонков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следует беречь заряд телефона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не играть, не слушать музыку, не фотографировать.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36096" y="-675456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4: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C522435-C6E4-7B5C-3014-E3125EA14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84784"/>
            <a:ext cx="4392366" cy="3105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78787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675456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5: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836712"/>
            <a:ext cx="3384375" cy="4995917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Залезать на дерево бесполезно – это повышает риск травмы и не даёт никакой ценной информации, так как на самую верхушку самого высокого дерева, откуда может быть действительно что-то видно, забраться всё равно невозможно.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2FE2F4B-7C99-E33E-137B-3A82AD28D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6"/>
            <a:ext cx="3980285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52065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603448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6: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7" y="539552"/>
            <a:ext cx="3024337" cy="5581109"/>
          </a:xfrm>
        </p:spPr>
        <p:txBody>
          <a:bodyPr/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Растяни на подольше перекус и воду!</a:t>
            </a:r>
          </a:p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ешь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незнакомые ягоды и грибы!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 пей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 лесных источников!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Категорически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запрещено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подходить к воде!!!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016" y="1407280"/>
            <a:ext cx="3925400" cy="1922826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7BCDA3AC-B4C8-D8BC-84A0-7026CB35C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7" t="3460" r="3921" b="5249"/>
          <a:stretch/>
        </p:blipFill>
        <p:spPr bwMode="auto">
          <a:xfrm>
            <a:off x="4139952" y="3963745"/>
            <a:ext cx="1596269" cy="1521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23779620-8E1E-6923-FE7C-7B4C892C9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486" y="4592755"/>
            <a:ext cx="1715930" cy="1715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878622F-E308-7472-5963-E5006B85C3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1374" r="9050"/>
          <a:stretch/>
        </p:blipFill>
        <p:spPr bwMode="auto">
          <a:xfrm>
            <a:off x="917330" y="3140968"/>
            <a:ext cx="2592289" cy="1763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8451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675456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7: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174" y="620688"/>
            <a:ext cx="3784079" cy="5616624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лесу, если вы, естественно, не в походе со спальником, надо стараться не спать: спящий ребёнок и иногда взрослый не слышит, как его зовут, и рискует переохладиться. Поэтому если наступает ночь, надо прыгать, танцевать, повторять стихи, петь песни и делать что угодно, чтобы продержаться без сна.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Идти «на звук» в темноте в лесу </a:t>
            </a: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опасно.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Далеко не всегда можно правильно угадать, где находится его источник, а вот травмироваться в темноте можно запросто.</a:t>
            </a:r>
          </a:p>
          <a:p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лежи </a:t>
            </a: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холодной земле, сооруди себе шалаш из веток и листьев.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1292D89-497B-076F-49E9-EC473CF4E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92796"/>
            <a:ext cx="3672408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43924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-675456"/>
            <a:ext cx="7024744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Правило 8: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67544"/>
            <a:ext cx="3528393" cy="5625752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Отвечай шумом на шум! Если кто-то рядом с тобой шуршит в кустах, постучи палкой по дереву, покричи, покажи, что ты здесь есть. Дикие звери боятся шума.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6103E2A-C311-60F2-66FD-0B92761340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5" t="4851" r="8262" b="27817"/>
          <a:stretch/>
        </p:blipFill>
        <p:spPr bwMode="auto">
          <a:xfrm>
            <a:off x="1816731" y="2636912"/>
            <a:ext cx="5870579" cy="3391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63117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200</TotalTime>
  <Words>583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Century Gothic</vt:lpstr>
      <vt:lpstr>Times New Roman</vt:lpstr>
      <vt:lpstr>Wingdings 2</vt:lpstr>
      <vt:lpstr>Остин</vt:lpstr>
      <vt:lpstr>Презентация PowerPoint</vt:lpstr>
      <vt:lpstr>Правило 1:</vt:lpstr>
      <vt:lpstr>Правило 2:</vt:lpstr>
      <vt:lpstr>Правило 3:</vt:lpstr>
      <vt:lpstr>Правило 4:</vt:lpstr>
      <vt:lpstr>Правило 5:</vt:lpstr>
      <vt:lpstr>Правило 6:</vt:lpstr>
      <vt:lpstr>Правило 7:</vt:lpstr>
      <vt:lpstr>Правило 8:</vt:lpstr>
      <vt:lpstr>Правило 9: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безопасности  Безопасность лес</dc:title>
  <dc:creator>Админ</dc:creator>
  <cp:lastModifiedBy>Валентин Виноградов</cp:lastModifiedBy>
  <cp:revision>9</cp:revision>
  <dcterms:created xsi:type="dcterms:W3CDTF">2020-12-11T05:56:41Z</dcterms:created>
  <dcterms:modified xsi:type="dcterms:W3CDTF">2022-07-04T20:19:24Z</dcterms:modified>
</cp:coreProperties>
</file>