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8"/>
  </p:notesMasterIdLst>
  <p:sldIdLst>
    <p:sldId id="256" r:id="rId2"/>
    <p:sldId id="263" r:id="rId3"/>
    <p:sldId id="272" r:id="rId4"/>
    <p:sldId id="271" r:id="rId5"/>
    <p:sldId id="276" r:id="rId6"/>
    <p:sldId id="267" r:id="rId7"/>
    <p:sldId id="284" r:id="rId8"/>
    <p:sldId id="279" r:id="rId9"/>
    <p:sldId id="285" r:id="rId10"/>
    <p:sldId id="286" r:id="rId11"/>
    <p:sldId id="287" r:id="rId12"/>
    <p:sldId id="275" r:id="rId13"/>
    <p:sldId id="262" r:id="rId14"/>
    <p:sldId id="277" r:id="rId15"/>
    <p:sldId id="274" r:id="rId16"/>
    <p:sldId id="278" r:id="rId17"/>
    <p:sldId id="280" r:id="rId18"/>
    <p:sldId id="281" r:id="rId19"/>
    <p:sldId id="266" r:id="rId20"/>
    <p:sldId id="282" r:id="rId21"/>
    <p:sldId id="264" r:id="rId22"/>
    <p:sldId id="265" r:id="rId23"/>
    <p:sldId id="259" r:id="rId24"/>
    <p:sldId id="283" r:id="rId25"/>
    <p:sldId id="288" r:id="rId26"/>
    <p:sldId id="28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5F8A9-E9CE-48B2-B30D-F0885E53FC58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C6271-AAC4-4E42-BA2D-9244A56F94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382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C6271-AAC4-4E42-BA2D-9244A56F94D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43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35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951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06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4894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690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993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61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64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00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82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872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2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370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510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0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890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16.jpeg" /><Relationship Id="rId4" Type="http://schemas.openxmlformats.org/officeDocument/2006/relationships/image" Target="../media/image15.jpeg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6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 /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2.xml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 /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2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 /><Relationship Id="rId2" Type="http://schemas.openxmlformats.org/officeDocument/2006/relationships/image" Target="../media/image25.jpeg" /><Relationship Id="rId1" Type="http://schemas.openxmlformats.org/officeDocument/2006/relationships/slideLayout" Target="../slideLayouts/slideLayout6.xml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 /><Relationship Id="rId2" Type="http://schemas.openxmlformats.org/officeDocument/2006/relationships/image" Target="../media/image27.jpe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29.jpeg" 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 /><Relationship Id="rId1" Type="http://schemas.openxmlformats.org/officeDocument/2006/relationships/slideLayout" Target="../slideLayouts/slideLayout2.xml" 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 /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6.xml" /><Relationship Id="rId6" Type="http://schemas.openxmlformats.org/officeDocument/2006/relationships/image" Target="../media/image7.jpeg" /><Relationship Id="rId5" Type="http://schemas.openxmlformats.org/officeDocument/2006/relationships/image" Target="../media/image6.jpeg" /><Relationship Id="rId4" Type="http://schemas.openxmlformats.org/officeDocument/2006/relationships/image" Target="../media/image5.jpeg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6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2.jpeg" /><Relationship Id="rId5" Type="http://schemas.openxmlformats.org/officeDocument/2006/relationships/image" Target="../media/image5.jpeg" /><Relationship Id="rId4" Type="http://schemas.openxmlformats.org/officeDocument/2006/relationships/image" Target="../media/image11.jpeg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0429" y="2831590"/>
            <a:ext cx="7252607" cy="246481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«Правила поведения с незнакомыми людьми»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BCD15EDF-52F1-8C49-80B1-01B9056F1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36" y="0"/>
            <a:ext cx="4064000" cy="4064000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7AB9EB4F-77DA-6044-B23E-84BB91E8ED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3074" y="5799956"/>
            <a:ext cx="5000660" cy="2160240"/>
          </a:xfrm>
        </p:spPr>
        <p:txBody>
          <a:bodyPr>
            <a:noAutofit/>
          </a:bodyPr>
          <a:lstStyle/>
          <a:p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Segoe Print" pitchFamily="2" charset="0"/>
            </a:endParaRPr>
          </a:p>
          <a:p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Segoe Print" pitchFamily="2" charset="0"/>
            </a:endParaRP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1D75F939-0B62-514C-AFE3-98DEBC86F6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3074" y="203981"/>
            <a:ext cx="5614393" cy="1395200"/>
          </a:xfrm>
        </p:spPr>
        <p:txBody>
          <a:bodyPr/>
          <a:lstStyle/>
          <a:p>
            <a:pPr algn="ctr"/>
            <a:r>
              <a:rPr lang="ru-RU" b="1" i="1"/>
              <a:t>Детская школа безопасности «Совëнок»</a:t>
            </a:r>
          </a:p>
          <a:p>
            <a:pPr algn="ctr"/>
            <a:r>
              <a:rPr lang="ru-RU" b="1" i="1"/>
              <a:t>ВПСО «Сова»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A2BF3B8-4447-2C49-BB7B-F951A69AE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99" y="200705"/>
            <a:ext cx="4136572" cy="2928937"/>
          </a:xfrm>
          <a:prstGeom prst="rect">
            <a:avLst/>
          </a:prstGeom>
        </p:spPr>
      </p:pic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FA62353F-C353-4F48-A4B1-AC90F9C35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606" y="200707"/>
            <a:ext cx="4843394" cy="2928936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36404AA-9D5F-E44F-8074-EDF631F92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" y="2921000"/>
            <a:ext cx="4449162" cy="393700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2448D2DA-2AC3-F549-B3C8-42EB4F042F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179" y="2921000"/>
            <a:ext cx="4653642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639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101D17-BCDC-0D48-9B06-9C34D9157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0209"/>
            <a:ext cx="8229600" cy="5671683"/>
          </a:xfrm>
        </p:spPr>
        <p:txBody>
          <a:bodyPr anchor="ctr">
            <a:normAutofit/>
          </a:bodyPr>
          <a:lstStyle/>
          <a:p>
            <a:pPr algn="ctr"/>
            <a:r>
              <a:rPr lang="ru-RU" sz="8000" b="1"/>
              <a:t>Что делать если…..…</a:t>
            </a:r>
          </a:p>
        </p:txBody>
      </p:sp>
    </p:spTree>
    <p:extLst>
      <p:ext uri="{BB962C8B-B14F-4D97-AF65-F5344CB8AC3E}">
        <p14:creationId xmlns:p14="http://schemas.microsoft.com/office/powerpoint/2010/main" val="1906568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60441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Незнакомый взрослый открывает дверцу машины и приглашает тебя покататься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Пожалуй, прокачусь.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Не сяду с чужими людьми в машину.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Ух, ты! Какая классная машина!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Позову прокатиться своих друзей.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C5986CA-151B-E14B-B59D-74A019119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9" y="580534"/>
            <a:ext cx="7728857" cy="452486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7CD9DC7-07F1-9B40-833C-FF543316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071" y="5061857"/>
            <a:ext cx="8911687" cy="1809750"/>
          </a:xfrm>
        </p:spPr>
        <p:txBody>
          <a:bodyPr/>
          <a:lstStyle/>
          <a:p>
            <a:pPr algn="ctr"/>
            <a:r>
              <a:rPr lang="ru-RU" b="1" i="1"/>
              <a:t>Не принмай ни каких приглашений незнакомца и не садись к нему в машину.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0486" y="1867560"/>
            <a:ext cx="8229600" cy="36569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Незнакомец пытается увести вас силой. Что вы будете делать?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Не буду сопротивляться, потому что он сильнее.</a:t>
            </a:r>
          </a:p>
          <a:p>
            <a:pPr lvl="0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Буду вырываться и звать на помощь</a:t>
            </a:r>
            <a:r>
              <a:rPr lang="ru-RU" sz="3600" b="1" i="1" dirty="0"/>
              <a:t>.</a:t>
            </a:r>
          </a:p>
          <a:p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картинка0010">
            <a:extLst>
              <a:ext uri="{FF2B5EF4-FFF2-40B4-BE49-F238E27FC236}">
                <a16:creationId xmlns:a16="http://schemas.microsoft.com/office/drawing/2014/main" id="{B95D2098-C401-B14D-A929-271CD6A26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981075"/>
            <a:ext cx="6527800" cy="5114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51338"/>
            <a:ext cx="8229600" cy="3380704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4000" b="1">
                <a:latin typeface="Comic Sans MS" pitchFamily="66" charset="0"/>
              </a:rPr>
              <a:t>	Никуда никогда не ходи с незнакомыми людьми. Если кто-то силой пытается увести тебя, вырывайся и громко зови на помощь.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4915" y="0"/>
            <a:ext cx="8229600" cy="5911873"/>
          </a:xfrm>
        </p:spPr>
        <p:txBody>
          <a:bodyPr anchor="t">
            <a:normAutofit/>
          </a:bodyPr>
          <a:lstStyle/>
          <a:p>
            <a:pPr>
              <a:buNone/>
            </a:pPr>
            <a:endParaRPr lang="ru-RU" sz="4000" b="1" i="1" baseline="30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i="1" baseline="30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i="1" baseline="30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i="1" baseline="30000" dirty="0">
                <a:latin typeface="Times New Roman" pitchFamily="18" charset="0"/>
                <a:cs typeface="Times New Roman" pitchFamily="18" charset="0"/>
              </a:rPr>
              <a:t>Взрослый приглашает ребёнка пойти с ним куда-нибудь, обещая подарить игрушку, конфету или показать что-то интересное</a:t>
            </a:r>
          </a:p>
          <a:p>
            <a:r>
              <a:rPr lang="ru-RU" sz="4000" b="1" baseline="30000" dirty="0">
                <a:latin typeface="Times New Roman" pitchFamily="18" charset="0"/>
                <a:cs typeface="Times New Roman" pitchFamily="18" charset="0"/>
              </a:rPr>
              <a:t>Пожалуй схожу, там же интересно</a:t>
            </a:r>
          </a:p>
          <a:p>
            <a:r>
              <a:rPr lang="ru-RU" sz="4000" b="1" baseline="30000" dirty="0">
                <a:latin typeface="Times New Roman" pitchFamily="18" charset="0"/>
                <a:cs typeface="Times New Roman" pitchFamily="18" charset="0"/>
              </a:rPr>
              <a:t>Я возьму подарок или угощение, это же для меня, но ни куда не пойду. </a:t>
            </a:r>
          </a:p>
          <a:p>
            <a:r>
              <a:rPr lang="ru-RU" sz="4000" b="1" baseline="30000" dirty="0">
                <a:latin typeface="Times New Roman" pitchFamily="18" charset="0"/>
                <a:cs typeface="Times New Roman" pitchFamily="18" charset="0"/>
              </a:rPr>
              <a:t>Какой хороший подарок, пойду конечно</a:t>
            </a:r>
          </a:p>
          <a:p>
            <a:r>
              <a:rPr lang="ru-RU" sz="4000" b="1" baseline="30000" dirty="0">
                <a:latin typeface="Times New Roman" pitchFamily="18" charset="0"/>
                <a:cs typeface="Times New Roman" pitchFamily="18" charset="0"/>
              </a:rPr>
              <a:t>Я ни куда не пойду с незнакомцем, и подарки с угощением мне не нужны   </a:t>
            </a:r>
          </a:p>
          <a:p>
            <a:endParaRPr lang="ru-RU" sz="4000" b="1" baseline="30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63187"/>
            <a:ext cx="8229600" cy="28050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i="1" baseline="-25000" dirty="0"/>
              <a:t>   Незнакомцы около дома и в подъезде</a:t>
            </a:r>
          </a:p>
          <a:p>
            <a:endParaRPr lang="ru-RU" sz="4400" b="1" i="1" baseline="-25000" dirty="0"/>
          </a:p>
          <a:p>
            <a:r>
              <a:rPr lang="ru-RU" sz="4400" b="1" i="1" baseline="30000" dirty="0"/>
              <a:t>Войду вместе с ним в подъезд.</a:t>
            </a:r>
          </a:p>
          <a:p>
            <a:pPr marL="0" indent="0">
              <a:buNone/>
            </a:pPr>
            <a:endParaRPr lang="ru-RU" sz="4400" b="1" baseline="30000" dirty="0"/>
          </a:p>
          <a:p>
            <a:r>
              <a:rPr lang="ru-RU" sz="4400" b="1" i="1" baseline="30000" dirty="0"/>
              <a:t>Не буду входить вместе с незнакомцем.</a:t>
            </a:r>
            <a:endParaRPr lang="ru-RU" sz="4400" b="1" baseline="30000" dirty="0"/>
          </a:p>
          <a:p>
            <a:pPr marL="0" indent="0">
              <a:buNone/>
            </a:pPr>
            <a:endParaRPr lang="ru-RU" sz="4400" b="1" baseline="30000" dirty="0"/>
          </a:p>
          <a:p>
            <a:endParaRPr lang="ru-RU" sz="4400" b="1" baseline="-25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4437063"/>
            <a:ext cx="8713788" cy="227647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2400" b="1">
                <a:latin typeface="Comic Sans MS" pitchFamily="66" charset="0"/>
              </a:rPr>
              <a:t>Не заходи в лифт, если в нём незнакомый тебе человек. А если какой-то незнако-</a:t>
            </a:r>
          </a:p>
          <a:p>
            <a:pPr algn="ctr">
              <a:buFontTx/>
              <a:buNone/>
            </a:pPr>
            <a:r>
              <a:rPr lang="ru-RU" sz="2400" b="1">
                <a:latin typeface="Comic Sans MS" pitchFamily="66" charset="0"/>
              </a:rPr>
              <a:t>мец захочет зайти с тобой в лифт, </a:t>
            </a:r>
          </a:p>
          <a:p>
            <a:pPr algn="ctr">
              <a:buFontTx/>
              <a:buNone/>
            </a:pPr>
            <a:r>
              <a:rPr lang="ru-RU" sz="2400" b="1">
                <a:latin typeface="Comic Sans MS" pitchFamily="66" charset="0"/>
              </a:rPr>
              <a:t>то безопаснее идти по лестнице.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9750" y="1268413"/>
            <a:ext cx="8064500" cy="3013075"/>
            <a:chOff x="340" y="799"/>
            <a:chExt cx="5080" cy="1898"/>
          </a:xfrm>
        </p:grpSpPr>
        <p:pic>
          <p:nvPicPr>
            <p:cNvPr id="21508" name="Picture 4" descr="Копия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61" y="799"/>
              <a:ext cx="2359" cy="1890"/>
            </a:xfrm>
            <a:prstGeom prst="rect">
              <a:avLst/>
            </a:prstGeom>
            <a:noFill/>
            <a:ln w="38100">
              <a:solidFill>
                <a:srgbClr val="5F5F5F"/>
              </a:solidFill>
              <a:miter lim="800000"/>
              <a:headEnd/>
              <a:tailEnd/>
            </a:ln>
          </p:spPr>
        </p:pic>
        <p:pic>
          <p:nvPicPr>
            <p:cNvPr id="21509" name="Picture 5" descr="Копия (2)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799"/>
              <a:ext cx="2404" cy="1898"/>
            </a:xfrm>
            <a:prstGeom prst="rect">
              <a:avLst/>
            </a:prstGeom>
            <a:noFill/>
            <a:ln w="38100">
              <a:solidFill>
                <a:srgbClr val="5F5F5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5102679" y="911679"/>
            <a:ext cx="3599996" cy="5946321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2800" b="1" dirty="0">
                <a:latin typeface="Comic Sans MS" pitchFamily="66" charset="0"/>
              </a:rPr>
              <a:t>	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 сожалению не все люди желают нам добра. </a:t>
            </a:r>
          </a:p>
          <a:p>
            <a:pPr algn="ctr"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Поэтому надо знать, как вести себя в различных </a:t>
            </a:r>
          </a:p>
          <a:p>
            <a:pPr algn="ctr"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ситуациях с незнакомыми</a:t>
            </a:r>
          </a:p>
          <a:p>
            <a:pPr algn="ctr"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людьми.</a:t>
            </a:r>
          </a:p>
          <a:p>
            <a:pPr>
              <a:buFontTx/>
              <a:buNone/>
            </a:pPr>
            <a:r>
              <a:rPr lang="ru-RU" sz="2800" b="1" dirty="0">
                <a:latin typeface="Comic Sans MS" pitchFamily="66" charset="0"/>
              </a:rPr>
              <a:t>	</a:t>
            </a:r>
          </a:p>
        </p:txBody>
      </p:sp>
      <p:pic>
        <p:nvPicPr>
          <p:cNvPr id="5125" name="Picture 5" descr="Копия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7"/>
            <a:ext cx="4124325" cy="5706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/>
              <a:t>             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 темное время суток. </a:t>
            </a:r>
          </a:p>
          <a:p>
            <a:pPr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 Вы заигрались и забыли о времени. На улице уже стемнело, а вы далеко от дома. Что же делать?</a:t>
            </a:r>
          </a:p>
          <a:p>
            <a:pPr lvl="0"/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Я всегда гуляю только возле своего дома.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Все равно буду гулять.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509120"/>
            <a:ext cx="8229600" cy="1295400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Никогда не гуляй </a:t>
            </a:r>
          </a:p>
          <a:p>
            <a:pPr algn="ctr">
              <a:buFontTx/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 наступлением темноты.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39750" y="1340768"/>
            <a:ext cx="7921625" cy="2997200"/>
            <a:chOff x="340" y="1071"/>
            <a:chExt cx="4990" cy="1888"/>
          </a:xfrm>
        </p:grpSpPr>
        <p:pic>
          <p:nvPicPr>
            <p:cNvPr id="15364" name="Picture 4" descr="Копия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0" y="1071"/>
              <a:ext cx="2394" cy="1884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15365" name="Picture 5" descr="Копия (2)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1071"/>
              <a:ext cx="2359" cy="1888"/>
            </a:xfrm>
            <a:prstGeom prst="rect">
              <a:avLst/>
            </a:prstGeom>
            <a:noFill/>
            <a:ln w="38100">
              <a:solidFill>
                <a:srgbClr val="0066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973926" y="169636"/>
            <a:ext cx="8911687" cy="1280890"/>
          </a:xfrm>
        </p:spPr>
        <p:txBody>
          <a:bodyPr>
            <a:norm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omic Sans MS" pitchFamily="66" charset="0"/>
              </a:rPr>
              <a:t>Помни!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28638" y="4517569"/>
            <a:ext cx="8229600" cy="1873250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ru-RU" sz="4000" b="1" dirty="0">
                <a:latin typeface="Comic Sans MS" pitchFamily="66" charset="0"/>
              </a:rPr>
              <a:t>	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Если видишь подозрительных лиц, быстро проходи мимо, не обращая на них внимания.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1124744"/>
            <a:ext cx="8020050" cy="3078162"/>
            <a:chOff x="295" y="935"/>
            <a:chExt cx="5052" cy="1939"/>
          </a:xfrm>
        </p:grpSpPr>
        <p:pic>
          <p:nvPicPr>
            <p:cNvPr id="19460" name="Picture 4" descr="Копия (2)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5" y="935"/>
              <a:ext cx="2422" cy="1939"/>
            </a:xfrm>
            <a:prstGeom prst="rect">
              <a:avLst/>
            </a:prstGeom>
            <a:noFill/>
            <a:ln w="38100">
              <a:solidFill>
                <a:schemeClr val="folHlink"/>
              </a:solidFill>
              <a:miter lim="800000"/>
              <a:headEnd/>
              <a:tailEnd/>
            </a:ln>
          </p:spPr>
        </p:pic>
        <p:pic>
          <p:nvPicPr>
            <p:cNvPr id="19461" name="Picture 5" descr="Копия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5" y="935"/>
              <a:ext cx="2449" cy="1924"/>
            </a:xfrm>
            <a:prstGeom prst="rect">
              <a:avLst/>
            </a:prstGeom>
            <a:noFill/>
            <a:ln w="38100">
              <a:solidFill>
                <a:schemeClr val="folHlink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9AFE4-D93D-E44B-A1B4-4EB020A01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893" y="256718"/>
            <a:ext cx="8911687" cy="1280890"/>
          </a:xfrm>
        </p:spPr>
        <p:txBody>
          <a:bodyPr>
            <a:normAutofit/>
          </a:bodyPr>
          <a:lstStyle/>
          <a:p>
            <a:r>
              <a:rPr lang="ru-RU" b="1"/>
              <a:t>Опасная вода. </a:t>
            </a:r>
            <a:br>
              <a:rPr lang="ru-RU" b="1"/>
            </a:br>
            <a:endParaRPr lang="ru-RU" b="1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0BDB2446-E4B6-2344-A599-A471314B7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6" y="1006929"/>
            <a:ext cx="4762500" cy="5594353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E2D214A-80E9-9F4E-8BC6-C83EDE66AE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643" y="1006930"/>
            <a:ext cx="4414157" cy="55943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90419A48-E835-3A43-B2B8-7C55BDAE0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2" y="721178"/>
            <a:ext cx="7568818" cy="6091463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A9D98A8-A01E-BA4D-B5FC-7DA7DFBFD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313" y="45358"/>
            <a:ext cx="8911687" cy="1280890"/>
          </a:xfrm>
        </p:spPr>
        <p:txBody>
          <a:bodyPr>
            <a:normAutofit/>
          </a:bodyPr>
          <a:lstStyle/>
          <a:p>
            <a:r>
              <a:rPr lang="ru-RU" b="1"/>
              <a:t>Не играй вблизи водоëмов. Опасно.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31914E9-EF06-E14C-9402-77C665833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787" y="3846284"/>
            <a:ext cx="5056677" cy="2966357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02410F0-1243-0C44-8ABB-2C145F56C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010" y="744764"/>
            <a:ext cx="5056677" cy="33246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D0094-B3BC-A347-96D4-9B9812D2D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6607" y="1431247"/>
            <a:ext cx="4063581" cy="5699317"/>
          </a:xfrm>
        </p:spPr>
        <p:txBody>
          <a:bodyPr>
            <a:normAutofit/>
          </a:bodyPr>
          <a:lstStyle/>
          <a:p>
            <a:pPr algn="ctr"/>
            <a:r>
              <a:rPr lang="ru-RU" sz="2800" b="1"/>
              <a:t>Если что то произошло или что то тебя напугало, встревожило, вызвало подозрение, расскажи родителям или тому кому доверяешь. </a:t>
            </a: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CCD9A87-4310-B04A-8F3B-7AB5910B3B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25" y="274639"/>
            <a:ext cx="4669382" cy="6352040"/>
          </a:xfrm>
        </p:spPr>
      </p:pic>
    </p:spTree>
    <p:extLst>
      <p:ext uri="{BB962C8B-B14F-4D97-AF65-F5344CB8AC3E}">
        <p14:creationId xmlns:p14="http://schemas.microsoft.com/office/powerpoint/2010/main" val="38757018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89AF7-4587-3041-9302-0D6B2251E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56" y="2673889"/>
            <a:ext cx="8911687" cy="2124533"/>
          </a:xfrm>
        </p:spPr>
        <p:txBody>
          <a:bodyPr anchor="ctr">
            <a:noAutofit/>
          </a:bodyPr>
          <a:lstStyle/>
          <a:p>
            <a:pPr algn="ctr"/>
            <a:r>
              <a:rPr lang="ru-RU" sz="4800" b="1"/>
              <a:t>Спасибо за внимание!!! </a:t>
            </a:r>
            <a:br>
              <a:rPr lang="ru-RU" sz="4800" b="1"/>
            </a:br>
            <a:br>
              <a:rPr lang="ru-RU" sz="4800" b="1"/>
            </a:br>
            <a:r>
              <a:rPr lang="ru-RU" sz="4800" b="1"/>
              <a:t>Берегите себя!!! </a:t>
            </a:r>
            <a:br>
              <a:rPr lang="ru-RU" sz="4800" b="1"/>
            </a:br>
            <a:endParaRPr lang="ru-RU" sz="4800" b="1"/>
          </a:p>
        </p:txBody>
      </p:sp>
    </p:spTree>
    <p:extLst>
      <p:ext uri="{BB962C8B-B14F-4D97-AF65-F5344CB8AC3E}">
        <p14:creationId xmlns:p14="http://schemas.microsoft.com/office/powerpoint/2010/main" val="2371723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C9E6135-0F67-8140-8EC5-8577DA30A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6256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/>
              <a:t>Сегодня мы узнаем</a:t>
            </a:r>
            <a:br>
              <a:rPr lang="ru-RU"/>
            </a:br>
            <a:r>
              <a:rPr lang="ru-RU"/>
              <a:t>1. Кто такие «Свои, чужие, знакомые».</a:t>
            </a:r>
            <a:br>
              <a:rPr lang="ru-RU"/>
            </a:br>
            <a:r>
              <a:rPr lang="ru-RU"/>
              <a:t>2. Зачем нам телефон. </a:t>
            </a:r>
            <a:br>
              <a:rPr lang="ru-RU"/>
            </a:br>
            <a:r>
              <a:rPr lang="ru-RU"/>
              <a:t>3. К кому и куда мы сможем обратиться за помощью. </a:t>
            </a:r>
            <a:br>
              <a:rPr lang="ru-RU"/>
            </a:br>
            <a:r>
              <a:rPr lang="ru-RU"/>
              <a:t>4. Что делать если……</a:t>
            </a:r>
            <a:br>
              <a:rPr lang="ru-RU"/>
            </a:br>
            <a:r>
              <a:rPr lang="ru-RU"/>
              <a:t>5. Безопасные прогулки.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93EA15E-FBB1-7A48-94CB-E3831AF49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9654" y="207508"/>
            <a:ext cx="8911687" cy="1280890"/>
          </a:xfrm>
        </p:spPr>
        <p:txBody>
          <a:bodyPr/>
          <a:lstStyle/>
          <a:p>
            <a:r>
              <a:rPr lang="ru-RU" b="1"/>
              <a:t>Свой, Чужой, Знакомый!!! </a:t>
            </a: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E460A46C-DD9D-8E4A-A5F1-1690BFFB8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90" y="1147651"/>
            <a:ext cx="5440310" cy="2945493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08462521-9897-2D49-9A55-5FD016D25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9" y="1147651"/>
            <a:ext cx="4351564" cy="2604745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827BC189-3374-D74D-90FE-029ECB24B2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8" y="3752396"/>
            <a:ext cx="3292928" cy="3105604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D050567B-EB3C-634D-8F80-19985787D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525" y="3752396"/>
            <a:ext cx="2743545" cy="3105604"/>
          </a:xfrm>
          <a:prstGeom prst="rect">
            <a:avLst/>
          </a:prstGeom>
        </p:spPr>
      </p:pic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1B60B341-F6C8-F04E-82F7-F26496A21B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643" y="3953102"/>
            <a:ext cx="3665588" cy="29048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AC79886-80CE-674F-98B9-D6FD18710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5644" y="816882"/>
            <a:ext cx="3292928" cy="4064000"/>
          </a:xfrm>
        </p:spPr>
        <p:txBody>
          <a:bodyPr>
            <a:noAutofit/>
          </a:bodyPr>
          <a:lstStyle/>
          <a:p>
            <a:r>
              <a:rPr lang="ru-RU" sz="3600" b="1"/>
              <a:t>Выходя из дома не забывай взять телефон. Следи чтоб он был полностью заряжен. </a:t>
            </a: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0EAEB14D-23C7-684A-AD86-6E69C424F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93" y="1152072"/>
            <a:ext cx="4789714" cy="50527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F59F1E0-6A0E-3F4B-A12C-E1807D99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51" y="3020786"/>
            <a:ext cx="8229600" cy="1143000"/>
          </a:xfrm>
        </p:spPr>
        <p:txBody>
          <a:bodyPr anchor="ctr">
            <a:noAutofit/>
          </a:bodyPr>
          <a:lstStyle/>
          <a:p>
            <a:pPr algn="ctr"/>
            <a:r>
              <a:rPr lang="ru-RU" b="1"/>
              <a:t>Опасные незнакомцы могут выглядеть не так как вы их себе представляете. </a:t>
            </a:r>
            <a:br>
              <a:rPr lang="ru-RU" b="1"/>
            </a:br>
            <a:r>
              <a:rPr lang="ru-RU" b="1"/>
              <a:t>Как выглядит Опасный Человек для тебя?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73618-94FA-0949-AE3B-5F11BC215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567" y="908814"/>
            <a:ext cx="8229600" cy="424686"/>
          </a:xfrm>
        </p:spPr>
        <p:txBody>
          <a:bodyPr>
            <a:normAutofit fontScale="90000"/>
          </a:bodyPr>
          <a:lstStyle/>
          <a:p>
            <a:r>
              <a:rPr lang="ru-RU" b="1"/>
              <a:t>К кому можно обратиться за помощью? </a:t>
            </a:r>
            <a:br>
              <a:rPr lang="ru-RU" b="1"/>
            </a:br>
            <a:r>
              <a:rPr lang="ru-RU" b="1"/>
              <a:t>1. К мужчине. </a:t>
            </a:r>
            <a:br>
              <a:rPr lang="ru-RU" b="1"/>
            </a:br>
            <a:r>
              <a:rPr lang="ru-RU" b="1"/>
              <a:t>2. К женщине с ребенком. </a:t>
            </a:r>
            <a:br>
              <a:rPr lang="ru-RU" b="1"/>
            </a:br>
            <a:r>
              <a:rPr lang="ru-RU" b="1"/>
              <a:t>3. К дедушке. </a:t>
            </a:r>
            <a:br>
              <a:rPr lang="ru-RU" b="1"/>
            </a:br>
            <a:r>
              <a:rPr lang="ru-RU" b="1"/>
              <a:t>4. К молодой девушке с парнем. </a:t>
            </a:r>
            <a:br>
              <a:rPr lang="ru-RU" b="1"/>
            </a:br>
            <a:r>
              <a:rPr lang="ru-RU" b="1"/>
              <a:t>5. К беременной женщине. </a:t>
            </a:r>
            <a:br>
              <a:rPr lang="ru-RU" b="1"/>
            </a:br>
            <a:r>
              <a:rPr lang="ru-RU" b="1"/>
              <a:t>6. К женщине. </a:t>
            </a:r>
            <a:br>
              <a:rPr lang="ru-RU" b="1"/>
            </a:br>
            <a:r>
              <a:rPr lang="ru-RU" b="1"/>
              <a:t>7. К бабушке. </a:t>
            </a:r>
            <a:br>
              <a:rPr lang="ru-RU" b="1"/>
            </a:br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2901484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79454022-3406-8643-8C52-F78FE5A78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486" y="118826"/>
            <a:ext cx="2943529" cy="4266942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AA84499A-7383-8545-9E1A-B2E8E4DAB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50" y="-1"/>
            <a:ext cx="2943530" cy="3642179"/>
          </a:xfrm>
          <a:prstGeom prst="rect">
            <a:avLst/>
          </a:prstGeom>
        </p:spPr>
      </p:pic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BEAC48F4-C25E-5840-BB0A-C6935D43D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59" y="3868352"/>
            <a:ext cx="4002839" cy="2794001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AC0EA312-6C08-1A4D-9C8A-A905CD414C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2" y="3791533"/>
            <a:ext cx="4396341" cy="2947641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62F10255-1615-0A4F-AEC3-0024864929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4" y="-1"/>
            <a:ext cx="2709333" cy="406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23C9B6-5E13-0046-95F5-939AF0E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1" y="1877786"/>
            <a:ext cx="8229600" cy="3048000"/>
          </a:xfrm>
        </p:spPr>
        <p:txBody>
          <a:bodyPr>
            <a:noAutofit/>
          </a:bodyPr>
          <a:lstStyle/>
          <a:p>
            <a:r>
              <a:rPr lang="ru-RU" b="1"/>
              <a:t>Ты потерялся или тебе угрожает опасность. </a:t>
            </a:r>
            <a:br>
              <a:rPr lang="ru-RU" b="1"/>
            </a:br>
            <a:r>
              <a:rPr lang="ru-RU" b="1"/>
              <a:t>Куда зайти и у кого попросить  помощи? </a:t>
            </a:r>
            <a:br>
              <a:rPr lang="ru-RU" b="1"/>
            </a:br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278052946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414</Words>
  <Application>Microsoft Office PowerPoint</Application>
  <PresentationFormat>Экран (4:3)</PresentationFormat>
  <Paragraphs>87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Легкий дым</vt:lpstr>
      <vt:lpstr>«Правила поведения с незнакомыми людьми»</vt:lpstr>
      <vt:lpstr>Презентация PowerPoint</vt:lpstr>
      <vt:lpstr>Сегодня мы узнаем 1. Кто такие «Свои, чужие, знакомые». 2. Зачем нам телефон.  3. К кому и куда мы сможем обратиться за помощью.  4. Что делать если…… 5. Безопасные прогулки. </vt:lpstr>
      <vt:lpstr>Свой, Чужой, Знакомый!!! </vt:lpstr>
      <vt:lpstr>Выходя из дома не забывай взять телефон. Следи чтоб он был полностью заряжен. </vt:lpstr>
      <vt:lpstr>Опасные незнакомцы могут выглядеть не так как вы их себе представляете.  Как выглядит Опасный Человек для тебя? </vt:lpstr>
      <vt:lpstr>К кому можно обратиться за помощью?  1. К мужчине.  2. К женщине с ребенком.  3. К дедушке.  4. К молодой девушке с парнем.  5. К беременной женщине.  6. К женщине.  7. К бабушке.  </vt:lpstr>
      <vt:lpstr>Презентация PowerPoint</vt:lpstr>
      <vt:lpstr>Ты потерялся или тебе угрожает опасность.  Куда зайти и у кого попросить  помощи?  </vt:lpstr>
      <vt:lpstr>Презентация PowerPoint</vt:lpstr>
      <vt:lpstr>Что делать если…..…</vt:lpstr>
      <vt:lpstr>Презентация PowerPoint</vt:lpstr>
      <vt:lpstr>Не принмай ни каких приглашений незнакомца и не садись к нему в машину. </vt:lpstr>
      <vt:lpstr>Презентация PowerPoint</vt:lpstr>
      <vt:lpstr>Презентация PowerPoint</vt:lpstr>
      <vt:lpstr>Помни!</vt:lpstr>
      <vt:lpstr>Презентация PowerPoint</vt:lpstr>
      <vt:lpstr>Презентация PowerPoint</vt:lpstr>
      <vt:lpstr>Помни!</vt:lpstr>
      <vt:lpstr>Презентация PowerPoint</vt:lpstr>
      <vt:lpstr>Помни!</vt:lpstr>
      <vt:lpstr>Помни!</vt:lpstr>
      <vt:lpstr>Опасная вода.  </vt:lpstr>
      <vt:lpstr>Не играй вблизи водоëмов. Опасно. </vt:lpstr>
      <vt:lpstr>Если что то произошло или что то тебя напугало, встревожило, вызвало подозрение, расскажи родителям или тому кому доверяешь. </vt:lpstr>
      <vt:lpstr>Спасибо за внимание!!!   Берегите себя!!!  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79040254610</cp:lastModifiedBy>
  <cp:revision>43</cp:revision>
  <dcterms:created xsi:type="dcterms:W3CDTF">2013-06-25T14:10:16Z</dcterms:created>
  <dcterms:modified xsi:type="dcterms:W3CDTF">2021-04-10T19:40:27Z</dcterms:modified>
</cp:coreProperties>
</file>