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56" r:id="rId3"/>
    <p:sldId id="257" r:id="rId4"/>
    <p:sldId id="258" r:id="rId5"/>
    <p:sldId id="259" r:id="rId6"/>
    <p:sldId id="263" r:id="rId7"/>
    <p:sldId id="277" r:id="rId8"/>
    <p:sldId id="265" r:id="rId9"/>
    <p:sldId id="267" r:id="rId10"/>
    <p:sldId id="266" r:id="rId11"/>
    <p:sldId id="288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9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6" y="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938197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6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503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5195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424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012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49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78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0361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6253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4888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5062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4505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8099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139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2380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5121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16820C0-7B72-48F4-8F2C-409EB40AFCFE}" type="datetimeFigureOut">
              <a:rPr lang="ru-RU" smtClean="0"/>
              <a:pPr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43DCCB0-F415-460A-BABA-C0EA02B209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N:\&#1086;&#1082;&#1088;%20&#1084;&#1080;&#1088;\&#1085;&#1077;&#1079;&#1085;&#1072;&#1082;&#1086;&#1084;&#1094;&#1099;\&#1087;&#1086;&#1076;&#1098;&#1077;&#1079;&#1076;.avi" TargetMode="Externa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video" Target="file:///N:\&#1086;&#1082;&#1088;%20&#1084;&#1080;&#1088;\&#1085;&#1077;&#1079;&#1085;&#1072;&#1082;&#1086;&#1084;&#1094;&#1099;\&#1089;&#1085;&#1077;&#1078;&#1085;&#1072;&#1103;%20&#1082;&#1086;&#1088;&#1086;&#1083;&#1077;&#1074;&#1072;.avi" TargetMode="External"/><Relationship Id="rId7" Type="http://schemas.openxmlformats.org/officeDocument/2006/relationships/image" Target="../media/image22.png"/><Relationship Id="rId2" Type="http://schemas.openxmlformats.org/officeDocument/2006/relationships/video" Target="file:///N:\&#1086;&#1082;&#1088;%20&#1084;&#1080;&#1088;\&#1085;&#1077;&#1079;&#1085;&#1072;&#1082;&#1086;&#1084;&#1094;&#1099;\&#1084;&#1077;&#1088;&#1090;&#1074;&#1072;&#1103;%20&#1094;&#1072;&#1088;&#1077;&#1074;&#1085;&#1072;.avi" TargetMode="External"/><Relationship Id="rId1" Type="http://schemas.openxmlformats.org/officeDocument/2006/relationships/video" Target="file:///N:\&#1086;&#1082;&#1088;%20&#1084;&#1080;&#1088;\&#1085;&#1077;&#1079;&#1085;&#1072;&#1082;&#1086;&#1084;&#1094;&#1099;\&#1082;&#1088;&#1072;&#1089;&#1085;&#1072;&#1103;%20&#1096;&#1072;&#1087;&#1086;&#1095;&#1082;&#1072;.avi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32931"/>
            <a:ext cx="6838622" cy="47881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5521090"/>
            <a:ext cx="4114800" cy="121014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Подготовлено для ВПСО «СОВА»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89181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Презентация на тему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 smtClean="0"/>
              <a:t>«Опасные незнакомцы»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166" y="132164"/>
            <a:ext cx="1892298" cy="1894052"/>
          </a:xfrm>
          <a:scene3d>
            <a:camera prst="orthographicFront"/>
            <a:lightRig rig="threePt" dir="t"/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36564632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ПАМЯТКА</a:t>
            </a:r>
            <a:endParaRPr lang="ru-RU" sz="5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8316416" cy="4464496"/>
          </a:xfrm>
        </p:spPr>
        <p:txBody>
          <a:bodyPr>
            <a:normAutofit fontScale="77500" lnSpcReduction="20000"/>
          </a:bodyPr>
          <a:lstStyle/>
          <a:p>
            <a:pPr marL="801688" indent="-801688">
              <a:buNone/>
            </a:pPr>
            <a:r>
              <a:rPr lang="ru-RU" sz="4800" b="1" dirty="0" smtClean="0"/>
              <a:t>Если ты дома один…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</a:t>
            </a:r>
            <a:r>
              <a:rPr lang="ru-RU" sz="4800" dirty="0" smtClean="0"/>
              <a:t> открывай дверь незнакомым людям.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sz="4800" dirty="0" smtClean="0"/>
              <a:t>называй свой адрес, имя, когда придут взрослые.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sz="4800" dirty="0" smtClean="0"/>
              <a:t>разговаривай с незнакомыми людьми по телефону.</a:t>
            </a:r>
            <a:endParaRPr lang="ru-RU" sz="4800" dirty="0"/>
          </a:p>
        </p:txBody>
      </p:sp>
      <p:sp>
        <p:nvSpPr>
          <p:cNvPr id="8" name="Знак запрета 7">
            <a:hlinkClick r:id="rId2" action="ppaction://hlinksldjump"/>
          </p:cNvPr>
          <p:cNvSpPr/>
          <p:nvPr/>
        </p:nvSpPr>
        <p:spPr>
          <a:xfrm>
            <a:off x="7210636" y="4310519"/>
            <a:ext cx="1368152" cy="1196752"/>
          </a:xfrm>
          <a:prstGeom prst="noSmok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8748464" cy="51125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1" y="188640"/>
            <a:ext cx="7797662" cy="1151965"/>
          </a:xfrm>
        </p:spPr>
        <p:txBody>
          <a:bodyPr/>
          <a:lstStyle/>
          <a:p>
            <a:pPr algn="ctr"/>
            <a:r>
              <a:rPr lang="ru-RU" sz="6000" dirty="0" smtClean="0"/>
              <a:t>ЗАРЯДКА</a:t>
            </a:r>
            <a:endParaRPr lang="ru-RU" sz="6000" dirty="0"/>
          </a:p>
        </p:txBody>
      </p:sp>
      <p:pic>
        <p:nvPicPr>
          <p:cNvPr id="4" name="Детские песни - У жирафа пятна, пятна, пятнышки везде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7213" y="479715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758839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1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50106"/>
          </a:xfrm>
        </p:spPr>
        <p:txBody>
          <a:bodyPr>
            <a:normAutofit/>
          </a:bodyPr>
          <a:lstStyle/>
          <a:p>
            <a:r>
              <a:rPr lang="ru-RU" b="1" dirty="0" smtClean="0"/>
              <a:t>Если ты один в подъезде…</a:t>
            </a:r>
            <a:endParaRPr lang="ru-RU" b="1" dirty="0"/>
          </a:p>
        </p:txBody>
      </p:sp>
      <p:pic>
        <p:nvPicPr>
          <p:cNvPr id="7" name="подъезд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78363" y="2063750"/>
            <a:ext cx="4268187" cy="3311525"/>
          </a:xfrm>
          <a:prstGeom prst="rect">
            <a:avLst/>
          </a:prstGeom>
        </p:spPr>
      </p:pic>
      <p:sp>
        <p:nvSpPr>
          <p:cNvPr id="5" name="Знак запрета 4">
            <a:hlinkClick r:id="rId4" action="ppaction://hlinksldjump"/>
          </p:cNvPr>
          <p:cNvSpPr/>
          <p:nvPr/>
        </p:nvSpPr>
        <p:spPr>
          <a:xfrm>
            <a:off x="7164288" y="4221088"/>
            <a:ext cx="1475656" cy="1296144"/>
          </a:xfrm>
          <a:prstGeom prst="noSmok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ПАМЯТКА</a:t>
            </a:r>
            <a:endParaRPr lang="ru-RU" sz="5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7812360" cy="4032448"/>
          </a:xfrm>
        </p:spPr>
        <p:txBody>
          <a:bodyPr>
            <a:normAutofit fontScale="92500" lnSpcReduction="20000"/>
          </a:bodyPr>
          <a:lstStyle/>
          <a:p>
            <a:pPr marL="801688" indent="-801688">
              <a:buNone/>
            </a:pPr>
            <a:r>
              <a:rPr lang="ru-RU" sz="4800" b="1" dirty="0" smtClean="0"/>
              <a:t>Если ты один в подъезде…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</a:t>
            </a:r>
            <a:r>
              <a:rPr lang="ru-RU" sz="4800" dirty="0" smtClean="0"/>
              <a:t> заходи в лифт с неизвестными людьми.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sz="4800" dirty="0" smtClean="0"/>
              <a:t>разговаривай с незнакомыми людьми.</a:t>
            </a:r>
            <a:endParaRPr lang="ru-RU" sz="4800" dirty="0"/>
          </a:p>
        </p:txBody>
      </p:sp>
      <p:sp>
        <p:nvSpPr>
          <p:cNvPr id="8" name="Знак запрета 7">
            <a:hlinkClick r:id="rId2" action="ppaction://hlinksldjump"/>
          </p:cNvPr>
          <p:cNvSpPr/>
          <p:nvPr/>
        </p:nvSpPr>
        <p:spPr>
          <a:xfrm>
            <a:off x="7040960" y="4005064"/>
            <a:ext cx="1800200" cy="1539552"/>
          </a:xfrm>
          <a:prstGeom prst="noSmok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Если ты потерялся…</a:t>
            </a:r>
            <a:endParaRPr lang="ru-RU" b="1" dirty="0"/>
          </a:p>
        </p:txBody>
      </p:sp>
      <p:sp>
        <p:nvSpPr>
          <p:cNvPr id="5" name="Знак запрета 4">
            <a:hlinkClick r:id="rId2" action="ppaction://hlinksldjump"/>
          </p:cNvPr>
          <p:cNvSpPr/>
          <p:nvPr/>
        </p:nvSpPr>
        <p:spPr>
          <a:xfrm>
            <a:off x="7092280" y="5085184"/>
            <a:ext cx="1800200" cy="1539552"/>
          </a:xfrm>
          <a:prstGeom prst="noSmok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1543251"/>
            <a:ext cx="4788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Оставайся на месте.</a:t>
            </a:r>
          </a:p>
          <a:p>
            <a:pPr algn="ctr"/>
            <a:r>
              <a:rPr lang="ru-RU" sz="3600" dirty="0" smtClean="0"/>
              <a:t>Обратись за помощью к полицейскому или служащему (продавцу, кассиру, билетеру, дежурному).</a:t>
            </a:r>
            <a:endParaRPr lang="ru-RU" sz="3600" dirty="0"/>
          </a:p>
        </p:txBody>
      </p:sp>
      <p:pic>
        <p:nvPicPr>
          <p:cNvPr id="9218" name="Picture 2" descr="piston: &amp;kcy;&amp;ocy;&amp;ncy;&amp;scy;&amp;pcy;&amp;iecy;&amp;kcy;&amp;tcy; &amp;pcy;&amp;ocy; &amp;tcy;&amp;iecy;&amp;mcy;&amp;iecy; &amp;ocy;&amp;pcy;&amp;acy;&amp;scy;&amp;ncy;&amp;ocy;&amp;scy;&amp;tcy;&amp;icy; &amp;vcy; &amp;dcy;&amp;ocy;&amp;mcy;&amp;ie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3" cstate="print"/>
          <a:srcRect l="45333" t="56922" r="29334"/>
          <a:stretch>
            <a:fillRect/>
          </a:stretch>
        </p:blipFill>
        <p:spPr bwMode="auto">
          <a:xfrm>
            <a:off x="298376" y="1628800"/>
            <a:ext cx="3744416" cy="47726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501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Если ты один на улице…</a:t>
            </a:r>
            <a:endParaRPr lang="ru-RU" b="1" dirty="0"/>
          </a:p>
        </p:txBody>
      </p:sp>
      <p:pic>
        <p:nvPicPr>
          <p:cNvPr id="6" name="красная шапочка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5224" y="1071546"/>
            <a:ext cx="4752528" cy="2673297"/>
          </a:xfrm>
          <a:prstGeom prst="rect">
            <a:avLst/>
          </a:prstGeom>
        </p:spPr>
      </p:pic>
      <p:pic>
        <p:nvPicPr>
          <p:cNvPr id="8" name="мертвая царевна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357818" y="1071546"/>
            <a:ext cx="3429024" cy="2660450"/>
          </a:xfrm>
          <a:prstGeom prst="rect">
            <a:avLst/>
          </a:prstGeom>
        </p:spPr>
      </p:pic>
      <p:pic>
        <p:nvPicPr>
          <p:cNvPr id="9" name="снежная королева.avi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2699792" y="3933056"/>
            <a:ext cx="3635896" cy="27269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56176" y="5573551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Сказка «Снежная королева»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22804" y="2794873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Сказка </a:t>
            </a:r>
          </a:p>
          <a:p>
            <a:pPr algn="ctr"/>
            <a:r>
              <a:rPr lang="ru-RU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«О мертвой царевне и семи богатырях»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18263" y="3201978"/>
            <a:ext cx="4857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Сказка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«Красная шапочка»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180" y="3920209"/>
            <a:ext cx="4383630" cy="273976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ПАМЯТКА</a:t>
            </a:r>
            <a:endParaRPr lang="ru-RU" sz="5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4233652"/>
          </a:xfrm>
        </p:spPr>
        <p:txBody>
          <a:bodyPr>
            <a:normAutofit fontScale="85000" lnSpcReduction="20000"/>
          </a:bodyPr>
          <a:lstStyle/>
          <a:p>
            <a:pPr marL="801688" indent="-801688">
              <a:buNone/>
            </a:pPr>
            <a:r>
              <a:rPr lang="ru-RU" sz="4800" b="1" dirty="0" smtClean="0"/>
              <a:t>Если ты один на улице…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</a:t>
            </a:r>
            <a:r>
              <a:rPr lang="ru-RU" sz="4800" dirty="0" smtClean="0"/>
              <a:t> разговаривай с незнакомыми людьми.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sz="4800" dirty="0" smtClean="0"/>
              <a:t>бери ничего у незнакомых людей.</a:t>
            </a:r>
          </a:p>
          <a:p>
            <a:pPr marL="801688" indent="-801688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НЕ </a:t>
            </a:r>
            <a:r>
              <a:rPr lang="ru-RU" sz="4800" dirty="0" smtClean="0"/>
              <a:t>садись с незнакомыми людьми в машину.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143512"/>
            <a:ext cx="79632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1688" indent="-801688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Сообщи родителям</a:t>
            </a:r>
            <a:r>
              <a:rPr lang="ru-RU" sz="3200" b="1" dirty="0" smtClean="0"/>
              <a:t>,</a:t>
            </a:r>
          </a:p>
          <a:p>
            <a:pPr marL="801688" indent="-801688" algn="ctr">
              <a:buNone/>
            </a:pPr>
            <a:r>
              <a:rPr lang="ru-RU" sz="3200" b="1" dirty="0" smtClean="0"/>
              <a:t>где ты будешь находиться!</a:t>
            </a:r>
            <a:endParaRPr lang="ru-RU" sz="32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Если тебя силой уводят…</a:t>
            </a:r>
            <a:endParaRPr lang="ru-RU" b="1" dirty="0"/>
          </a:p>
        </p:txBody>
      </p:sp>
      <p:pic>
        <p:nvPicPr>
          <p:cNvPr id="4" name="Содержимое 3" descr="104382983_large_462959_original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827584" y="1268760"/>
            <a:ext cx="7416823" cy="5241221"/>
          </a:xfrm>
        </p:spPr>
      </p:pic>
      <p:sp>
        <p:nvSpPr>
          <p:cNvPr id="5" name="TextBox 4"/>
          <p:cNvSpPr txBox="1"/>
          <p:nvPr/>
        </p:nvSpPr>
        <p:spPr>
          <a:xfrm>
            <a:off x="440192" y="5733256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Помни, твоя цель </a:t>
            </a:r>
            <a:r>
              <a:rPr lang="ru-RU" sz="3600" dirty="0" smtClean="0">
                <a:solidFill>
                  <a:srgbClr val="FF0000"/>
                </a:solidFill>
              </a:rPr>
              <a:t>спастись</a:t>
            </a:r>
            <a:r>
              <a:rPr lang="ru-RU" sz="3600" dirty="0" smtClean="0"/>
              <a:t>!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ПАМЯТКА</a:t>
            </a:r>
            <a:endParaRPr lang="ru-RU" sz="5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801688" indent="-801688">
              <a:buNone/>
            </a:pPr>
            <a:r>
              <a:rPr lang="ru-RU" sz="4800" b="1" dirty="0" smtClean="0"/>
              <a:t>Если тебя уводят силой…</a:t>
            </a:r>
          </a:p>
          <a:p>
            <a:pPr marL="801688" indent="-801688">
              <a:buNone/>
            </a:pPr>
            <a:endParaRPr lang="ru-RU" sz="4800" b="1" dirty="0" smtClean="0"/>
          </a:p>
          <a:p>
            <a:pPr marL="271463" indent="0" algn="ctr">
              <a:buNone/>
            </a:pPr>
            <a:r>
              <a:rPr lang="ru-RU" sz="6000" dirty="0" smtClean="0"/>
              <a:t>Кричи, вырывайся, привлекай внимание окружающих.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526" y="0"/>
            <a:ext cx="8823486" cy="55892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338" y="133910"/>
            <a:ext cx="7797662" cy="1151965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chemeClr val="bg1"/>
                </a:solidFill>
              </a:rPr>
              <a:t>Просмотр Мультфильма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99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previe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3600400" cy="3600400"/>
          </a:xfrm>
          <a:prstGeom prst="rect">
            <a:avLst/>
          </a:prstGeom>
        </p:spPr>
      </p:pic>
      <p:pic>
        <p:nvPicPr>
          <p:cNvPr id="5" name="Рисунок 4" descr="0_5d79d_3d38d52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276872"/>
            <a:ext cx="2232248" cy="4095866"/>
          </a:xfrm>
          <a:prstGeom prst="rect">
            <a:avLst/>
          </a:prstGeom>
        </p:spPr>
      </p:pic>
      <p:pic>
        <p:nvPicPr>
          <p:cNvPr id="6" name="Рисунок 5" descr="1254162_p_2188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2077956"/>
            <a:ext cx="3779912" cy="4780044"/>
          </a:xfrm>
          <a:prstGeom prst="rect">
            <a:avLst/>
          </a:prstGeom>
        </p:spPr>
      </p:pic>
      <p:pic>
        <p:nvPicPr>
          <p:cNvPr id="7" name="Рисунок 6" descr="1299247727_chudovische-iz-multfilma-krasavica-i-chudovisch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4579" y="188640"/>
            <a:ext cx="3139421" cy="346592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429000"/>
            <a:ext cx="2158238" cy="21602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366328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>Спасибо </a:t>
            </a:r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>Внимание!</a:t>
            </a:r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tx2">
                    <a:lumMod val="50000"/>
                  </a:schemeClr>
                </a:solidFill>
              </a:rPr>
              <a:t>Берегите себя!</a:t>
            </a:r>
            <a:endParaRPr lang="ru-RU" sz="6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previe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3275856" cy="3275856"/>
          </a:xfrm>
          <a:prstGeom prst="rect">
            <a:avLst/>
          </a:prstGeom>
        </p:spPr>
      </p:pic>
      <p:pic>
        <p:nvPicPr>
          <p:cNvPr id="6" name="Рисунок 5" descr="1254162_p_2188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800" y="3096710"/>
            <a:ext cx="2996256" cy="3789040"/>
          </a:xfrm>
          <a:prstGeom prst="rect">
            <a:avLst/>
          </a:prstGeom>
        </p:spPr>
      </p:pic>
      <p:pic>
        <p:nvPicPr>
          <p:cNvPr id="7" name="Рисунок 6" descr="1299247727_chudovische-iz-multfilma-krasavica-i-chudovisch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0"/>
            <a:ext cx="2771800" cy="30600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828600" y="1843074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НЕЗНАКОМЦЫ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476672" y="487560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НЕЗНАКОМЦЫ</a:t>
            </a:r>
          </a:p>
        </p:txBody>
      </p:sp>
      <p:pic>
        <p:nvPicPr>
          <p:cNvPr id="7" name="Рисунок 6" descr="1254162_p_2188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636" y="0"/>
            <a:ext cx="3095997" cy="3915171"/>
          </a:xfrm>
          <a:prstGeom prst="rect">
            <a:avLst/>
          </a:prstGeom>
        </p:spPr>
      </p:pic>
      <p:pic>
        <p:nvPicPr>
          <p:cNvPr id="9" name="Рисунок 8" descr="1241029350_96f974b64c64.jpg"/>
          <p:cNvPicPr>
            <a:picLocks noChangeAspect="1"/>
          </p:cNvPicPr>
          <p:nvPr/>
        </p:nvPicPr>
        <p:blipFill>
          <a:blip r:embed="rId3" cstate="print"/>
          <a:srcRect t="13006" r="29278" b="12208"/>
          <a:stretch>
            <a:fillRect/>
          </a:stretch>
        </p:blipFill>
        <p:spPr>
          <a:xfrm>
            <a:off x="-28000" y="1957585"/>
            <a:ext cx="4793454" cy="3801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175_9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315" y="821145"/>
            <a:ext cx="2344691" cy="309402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484784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ОПАСНЫЕ НЕЗНАКОМЦЫ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373042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НЕЗНАКОМЕЦ – </a:t>
            </a:r>
            <a:br>
              <a:rPr lang="ru-RU" sz="8000" b="1" dirty="0" smtClean="0"/>
            </a:br>
            <a:r>
              <a:rPr lang="ru-RU" sz="8000" b="1" dirty="0" smtClean="0"/>
              <a:t>это тот, кого ты </a:t>
            </a:r>
            <a:r>
              <a:rPr lang="ru-RU" sz="8000" b="1" dirty="0" smtClean="0">
                <a:solidFill>
                  <a:srgbClr val="C00000"/>
                </a:solidFill>
              </a:rPr>
              <a:t/>
            </a:r>
            <a:br>
              <a:rPr lang="ru-RU" sz="8000" b="1" dirty="0" smtClean="0">
                <a:solidFill>
                  <a:srgbClr val="C00000"/>
                </a:solidFill>
              </a:rPr>
            </a:br>
            <a:r>
              <a:rPr lang="ru-RU" sz="8000" b="1" u="sng" dirty="0" smtClean="0">
                <a:solidFill>
                  <a:srgbClr val="C00000"/>
                </a:solidFill>
              </a:rPr>
              <a:t>не знаешь</a:t>
            </a:r>
            <a:r>
              <a:rPr lang="ru-RU" sz="8000" b="1" dirty="0" smtClean="0">
                <a:solidFill>
                  <a:srgbClr val="C00000"/>
                </a:solidFill>
              </a:rPr>
              <a:t>!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87824" y="2204864"/>
            <a:ext cx="3456384" cy="14465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Опасные незнакомцы</a:t>
            </a:r>
            <a:endParaRPr lang="ru-RU" sz="4400" dirty="0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395536" y="620688"/>
            <a:ext cx="3456384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На улице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60648"/>
            <a:ext cx="3456384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Возле </a:t>
            </a:r>
            <a:r>
              <a:rPr lang="ru-RU" sz="4000" dirty="0" smtClean="0"/>
              <a:t>детского сада</a:t>
            </a:r>
            <a:endParaRPr lang="ru-RU" sz="4000" dirty="0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283968" y="5085184"/>
            <a:ext cx="3456384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На игровой площадке</a:t>
            </a:r>
            <a:endParaRPr lang="ru-RU" sz="4400" dirty="0"/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251520" y="3789040"/>
            <a:ext cx="2880320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Дома </a:t>
            </a:r>
            <a:endParaRPr lang="ru-RU" sz="4400" dirty="0"/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395536" y="5085184"/>
            <a:ext cx="3456384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В подъезде</a:t>
            </a:r>
            <a:endParaRPr lang="ru-RU" sz="4400" dirty="0"/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5508104" y="3933056"/>
            <a:ext cx="3456384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По телефону</a:t>
            </a:r>
            <a:endParaRPr lang="ru-RU" sz="4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Если ты дома один…</a:t>
            </a:r>
            <a:endParaRPr lang="ru-RU" sz="5400" b="1" dirty="0"/>
          </a:p>
        </p:txBody>
      </p:sp>
      <p:pic>
        <p:nvPicPr>
          <p:cNvPr id="6" name="Содержимое 5" descr="4b334b88a4dcec934b62a5b92ed4bbed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20237"/>
            <a:ext cx="4038600" cy="3230880"/>
          </a:xfrm>
        </p:spPr>
      </p:pic>
      <p:pic>
        <p:nvPicPr>
          <p:cNvPr id="7" name="Содержимое 6" descr="996420975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192793" y="1920237"/>
            <a:ext cx="4709864" cy="3212976"/>
          </a:xfrm>
        </p:spPr>
      </p:pic>
      <p:sp>
        <p:nvSpPr>
          <p:cNvPr id="5" name="TextBox 4"/>
          <p:cNvSpPr txBox="1"/>
          <p:nvPr/>
        </p:nvSpPr>
        <p:spPr>
          <a:xfrm>
            <a:off x="1331357" y="5193386"/>
            <a:ext cx="6163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двери незнакомым людям открывать </a:t>
            </a:r>
            <a:r>
              <a:rPr lang="ru-RU" sz="4000" b="1" dirty="0" smtClean="0">
                <a:solidFill>
                  <a:srgbClr val="FF0000"/>
                </a:solidFill>
              </a:rPr>
              <a:t>НЕЛЬЗЯ</a:t>
            </a:r>
            <a:r>
              <a:rPr lang="ru-RU" sz="4000" dirty="0" smtClean="0"/>
              <a:t>!</a:t>
            </a:r>
            <a:endParaRPr lang="ru-RU" sz="4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Если ты дома один…</a:t>
            </a:r>
            <a:endParaRPr lang="ru-RU" sz="5400" b="1" dirty="0"/>
          </a:p>
        </p:txBody>
      </p:sp>
      <p:pic>
        <p:nvPicPr>
          <p:cNvPr id="6" name="Содержимое 5" descr="4b334b88a4dcec934b62a5b92ed4bbed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rcRect l="22472"/>
          <a:stretch>
            <a:fillRect/>
          </a:stretch>
        </p:blipFill>
        <p:spPr>
          <a:xfrm>
            <a:off x="285720" y="2143116"/>
            <a:ext cx="3943292" cy="3377599"/>
          </a:xfrm>
        </p:spPr>
      </p:pic>
      <p:pic>
        <p:nvPicPr>
          <p:cNvPr id="7" name="Содержимое 6" descr="996420975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284"/>
          <a:stretch>
            <a:fillRect/>
          </a:stretch>
        </p:blipFill>
        <p:spPr>
          <a:xfrm>
            <a:off x="4286248" y="2143116"/>
            <a:ext cx="4534010" cy="3388258"/>
          </a:xfrm>
        </p:spPr>
      </p:pic>
      <p:sp>
        <p:nvSpPr>
          <p:cNvPr id="5" name="TextBox 4"/>
          <p:cNvSpPr txBox="1"/>
          <p:nvPr/>
        </p:nvSpPr>
        <p:spPr>
          <a:xfrm>
            <a:off x="-108520" y="5520715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сообщать свои данные незнакомым людям </a:t>
            </a:r>
            <a:r>
              <a:rPr lang="ru-RU" sz="3600" b="1" dirty="0" smtClean="0">
                <a:solidFill>
                  <a:srgbClr val="FF0000"/>
                </a:solidFill>
              </a:rPr>
              <a:t>НЕЛЬЗЯ</a:t>
            </a:r>
            <a:r>
              <a:rPr lang="ru-RU" sz="3600" dirty="0" smtClean="0"/>
              <a:t>!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1148</TotalTime>
  <Words>232</Words>
  <Application>Microsoft Office PowerPoint</Application>
  <PresentationFormat>Экран (4:3)</PresentationFormat>
  <Paragraphs>54</Paragraphs>
  <Slides>20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Impact</vt:lpstr>
      <vt:lpstr>Главное мероприятие</vt:lpstr>
      <vt:lpstr>Подготовлено для ВПСО «СОВА»</vt:lpstr>
      <vt:lpstr>Презентация PowerPoint</vt:lpstr>
      <vt:lpstr>НЕЗНАКОМЦЫ</vt:lpstr>
      <vt:lpstr>Презентация PowerPoint</vt:lpstr>
      <vt:lpstr>Презентация PowerPoint</vt:lpstr>
      <vt:lpstr>НЕЗНАКОМЕЦ –  это тот, кого ты  не знаешь!</vt:lpstr>
      <vt:lpstr>Презентация PowerPoint</vt:lpstr>
      <vt:lpstr>Если ты дома один…</vt:lpstr>
      <vt:lpstr>Если ты дома один…</vt:lpstr>
      <vt:lpstr>ПАМЯТКА</vt:lpstr>
      <vt:lpstr>ЗАРЯДКА</vt:lpstr>
      <vt:lpstr>Если ты один в подъезде…</vt:lpstr>
      <vt:lpstr>ПАМЯТКА</vt:lpstr>
      <vt:lpstr>Если ты потерялся…</vt:lpstr>
      <vt:lpstr>Если ты один на улице…</vt:lpstr>
      <vt:lpstr>ПАМЯТКА</vt:lpstr>
      <vt:lpstr>Если тебя силой уводят…</vt:lpstr>
      <vt:lpstr>ПАМЯТКА</vt:lpstr>
      <vt:lpstr>      Просмотр Мультфильма</vt:lpstr>
      <vt:lpstr>Спасибо Внимание! Берегите себя!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НЕЗНАКОМЦЫ</dc:title>
  <dc:creator>Admin</dc:creator>
  <cp:lastModifiedBy>Zverdvd.org</cp:lastModifiedBy>
  <cp:revision>71</cp:revision>
  <dcterms:created xsi:type="dcterms:W3CDTF">2015-02-12T02:10:27Z</dcterms:created>
  <dcterms:modified xsi:type="dcterms:W3CDTF">2020-03-10T09:46:20Z</dcterms:modified>
</cp:coreProperties>
</file>