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9" r:id="rId10"/>
    <p:sldId id="280" r:id="rId11"/>
    <p:sldId id="281" r:id="rId12"/>
    <p:sldId id="275" r:id="rId13"/>
    <p:sldId id="265" r:id="rId14"/>
    <p:sldId id="276" r:id="rId15"/>
    <p:sldId id="262" r:id="rId16"/>
    <p:sldId id="277" r:id="rId17"/>
    <p:sldId id="27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7559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9400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535268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435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883824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973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9851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104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4609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804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5433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8888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2301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9407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6066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043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025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3429000"/>
            <a:ext cx="5826719" cy="16463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Фотографии  мероприятий театральной студии «ПРЕМЬЕРА»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1834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SCN1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SCN19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642"/>
            <a:ext cx="9059143" cy="6794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5822" t="5216" r="25663" b="-160"/>
          <a:stretch>
            <a:fillRect/>
          </a:stretch>
        </p:blipFill>
        <p:spPr bwMode="auto">
          <a:xfrm>
            <a:off x="-1" y="0"/>
            <a:ext cx="4672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0255" r="8796"/>
          <a:stretch>
            <a:fillRect/>
          </a:stretch>
        </p:blipFill>
        <p:spPr bwMode="auto">
          <a:xfrm>
            <a:off x="4071934" y="0"/>
            <a:ext cx="507206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7.PNG"/>
          <p:cNvPicPr>
            <a:picLocks noChangeAspect="1" noChangeArrowheads="1"/>
          </p:cNvPicPr>
          <p:nvPr/>
        </p:nvPicPr>
        <p:blipFill>
          <a:blip r:embed="rId2"/>
          <a:srcRect l="15203" r="16813"/>
          <a:stretch>
            <a:fillRect/>
          </a:stretch>
        </p:blipFill>
        <p:spPr bwMode="auto">
          <a:xfrm>
            <a:off x="556287" y="0"/>
            <a:ext cx="833358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Users\школа\Desktop\5А\ФОТО\День Матер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466" y="214290"/>
            <a:ext cx="9160466" cy="642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G:\Users\школа\Desktop\5А\ФОТО\День Матер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220081"/>
            <a:ext cx="9152251" cy="64236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Users\школа\Desktop\5А\ФОТО\День Матери-22 (2).jpg"/>
          <p:cNvPicPr>
            <a:picLocks noChangeAspect="1" noChangeArrowheads="1"/>
          </p:cNvPicPr>
          <p:nvPr/>
        </p:nvPicPr>
        <p:blipFill>
          <a:blip r:embed="rId2"/>
          <a:srcRect r="18919"/>
          <a:stretch>
            <a:fillRect/>
          </a:stretch>
        </p:blipFill>
        <p:spPr bwMode="auto">
          <a:xfrm>
            <a:off x="0" y="51680"/>
            <a:ext cx="9252152" cy="6520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Users\школа\Desktop\КРУЖКИ\КРУЖКИ\ТЕАТР\Фото\Рисунок3.jpg"/>
          <p:cNvPicPr>
            <a:picLocks noChangeAspect="1" noChangeArrowheads="1"/>
          </p:cNvPicPr>
          <p:nvPr/>
        </p:nvPicPr>
        <p:blipFill>
          <a:blip r:embed="rId2" cstate="print"/>
          <a:srcRect l="11545" r="13930"/>
          <a:stretch>
            <a:fillRect/>
          </a:stretch>
        </p:blipFill>
        <p:spPr bwMode="auto">
          <a:xfrm>
            <a:off x="0" y="857232"/>
            <a:ext cx="5072098" cy="452596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3101" r="17651" b="18190"/>
          <a:stretch>
            <a:fillRect/>
          </a:stretch>
        </p:blipFill>
        <p:spPr bwMode="auto">
          <a:xfrm>
            <a:off x="5000628" y="214290"/>
            <a:ext cx="4357718" cy="542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Users\школа\Desktop\КРУЖКИ\КРУЖКИ\ТЕАТР\Фото\2.png"/>
          <p:cNvPicPr>
            <a:picLocks noChangeAspect="1" noChangeArrowheads="1"/>
          </p:cNvPicPr>
          <p:nvPr/>
        </p:nvPicPr>
        <p:blipFill>
          <a:blip r:embed="rId2"/>
          <a:srcRect l="31514" r="24103"/>
          <a:stretch>
            <a:fillRect/>
          </a:stretch>
        </p:blipFill>
        <p:spPr bwMode="auto">
          <a:xfrm>
            <a:off x="0" y="0"/>
            <a:ext cx="457209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9475" r="5056"/>
          <a:stretch>
            <a:fillRect/>
          </a:stretch>
        </p:blipFill>
        <p:spPr bwMode="auto">
          <a:xfrm>
            <a:off x="4071934" y="0"/>
            <a:ext cx="507206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Users\школа\Desktop\КРУЖКИ\КРУЖКИ\ТЕАТР\Фото\3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1022" r="33903"/>
          <a:stretch>
            <a:fillRect/>
          </a:stretch>
        </p:blipFill>
        <p:spPr bwMode="auto">
          <a:xfrm>
            <a:off x="14105" y="62234"/>
            <a:ext cx="4601305" cy="6795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0368" r="7963"/>
          <a:stretch>
            <a:fillRect/>
          </a:stretch>
        </p:blipFill>
        <p:spPr bwMode="auto">
          <a:xfrm>
            <a:off x="4419264" y="1"/>
            <a:ext cx="472473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Users\школа\Desktop\КРУЖКИ\КРУЖКИ\ТЕАТР\Фото\5.png"/>
          <p:cNvPicPr>
            <a:picLocks noChangeAspect="1" noChangeArrowheads="1"/>
          </p:cNvPicPr>
          <p:nvPr/>
        </p:nvPicPr>
        <p:blipFill>
          <a:blip r:embed="rId2"/>
          <a:srcRect l="26425" r="30580"/>
          <a:stretch>
            <a:fillRect/>
          </a:stretch>
        </p:blipFill>
        <p:spPr bwMode="auto">
          <a:xfrm>
            <a:off x="0" y="0"/>
            <a:ext cx="442915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0690" r="2513"/>
          <a:stretch>
            <a:fillRect/>
          </a:stretch>
        </p:blipFill>
        <p:spPr bwMode="auto">
          <a:xfrm>
            <a:off x="4141274" y="0"/>
            <a:ext cx="519351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Users\школа\Desktop\КРУЖКИ\Рисунки-фото\Рисунок8.jpg"/>
          <p:cNvPicPr>
            <a:picLocks noChangeAspect="1" noChangeArrowheads="1"/>
          </p:cNvPicPr>
          <p:nvPr/>
        </p:nvPicPr>
        <p:blipFill>
          <a:blip r:embed="rId2"/>
          <a:srcRect l="35243" t="10417" r="33902" b="10663"/>
          <a:stretch>
            <a:fillRect/>
          </a:stretch>
        </p:blipFill>
        <p:spPr bwMode="auto">
          <a:xfrm>
            <a:off x="214282" y="0"/>
            <a:ext cx="31546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6724" r="12930"/>
          <a:stretch>
            <a:fillRect/>
          </a:stretch>
        </p:blipFill>
        <p:spPr bwMode="auto">
          <a:xfrm>
            <a:off x="3571868" y="-67240"/>
            <a:ext cx="5572132" cy="6925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1255" r="15143"/>
          <a:stretch>
            <a:fillRect/>
          </a:stretch>
        </p:blipFill>
        <p:spPr bwMode="auto">
          <a:xfrm>
            <a:off x="4242683" y="0"/>
            <a:ext cx="49013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4583" r="17772"/>
          <a:stretch>
            <a:fillRect/>
          </a:stretch>
        </p:blipFill>
        <p:spPr bwMode="auto">
          <a:xfrm>
            <a:off x="0" y="1"/>
            <a:ext cx="50006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Users\школа\Desktop\КРУЖКИ\КРУЖКИ\ТЕАТР\Фото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31"/>
            <a:ext cx="9144000" cy="68590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Users\школа\Desktop\КРУЖКИ\КРУЖКИ\ТЕАТР\Фото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72" y="428604"/>
            <a:ext cx="9121228" cy="6072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SCN1932.JPG"/>
          <p:cNvPicPr>
            <a:picLocks noChangeAspect="1" noChangeArrowheads="1"/>
          </p:cNvPicPr>
          <p:nvPr/>
        </p:nvPicPr>
        <p:blipFill>
          <a:blip r:embed="rId2" cstate="print"/>
          <a:srcRect l="8486" t="16457" r="17454" b="7426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</TotalTime>
  <Words>7</Words>
  <Application>Microsoft Office PowerPoint</Application>
  <PresentationFormat>Экран (4:3)</PresentationFormat>
  <Paragraphs>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Грань</vt:lpstr>
      <vt:lpstr>Фотографии  мероприятий театральной студии «ПРЕМЬЕРА»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школа</dc:creator>
  <cp:lastModifiedBy>школа</cp:lastModifiedBy>
  <cp:revision>6</cp:revision>
  <dcterms:created xsi:type="dcterms:W3CDTF">2023-03-30T05:12:13Z</dcterms:created>
  <dcterms:modified xsi:type="dcterms:W3CDTF">2023-09-13T06:12:31Z</dcterms:modified>
</cp:coreProperties>
</file>