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Бесплатное векторное изображение Насекомое с баннером из деревянного каркас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38402" cy="65253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Кто такие насекомые?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717032"/>
            <a:ext cx="5737840" cy="1855108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Подготовила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Учитель начальных классов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Куликов Кристина </a:t>
            </a:r>
            <a:r>
              <a:rPr lang="ru-RU" sz="2400" b="1" dirty="0" smtClean="0">
                <a:solidFill>
                  <a:schemeClr val="tx1"/>
                </a:solidFill>
              </a:rPr>
              <a:t>Павловна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в 1а классе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Дата проведения: 11.10.2023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dirty="0" smtClean="0"/>
              <a:t>Узнай насекомое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787208" cy="194421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     Те, с кем рядом я жужжала,</a:t>
            </a:r>
            <a:br>
              <a:rPr lang="ru-RU" b="1" dirty="0" smtClean="0"/>
            </a:br>
            <a:r>
              <a:rPr lang="ru-RU" b="1" dirty="0" smtClean="0"/>
              <a:t>Помнят – у меня есть жало</a:t>
            </a:r>
            <a:br>
              <a:rPr lang="ru-RU" b="1" dirty="0" smtClean="0"/>
            </a:br>
            <a:r>
              <a:rPr lang="ru-RU" b="1" dirty="0" smtClean="0"/>
              <a:t>И на брюшке полоса,</a:t>
            </a:r>
            <a:br>
              <a:rPr lang="ru-RU" b="1" dirty="0" smtClean="0"/>
            </a:br>
            <a:r>
              <a:rPr lang="ru-RU" b="1" dirty="0" smtClean="0"/>
              <a:t>Потому, что я…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7" name="Picture 2" descr="http://img1.liveinternet.ru/images/attach/d/1/130/220/130220505_4709286_be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73083">
            <a:off x="2285635" y="2885924"/>
            <a:ext cx="5139236" cy="3649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dirty="0" smtClean="0"/>
              <a:t>Узнай насекомое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787208" cy="194421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     На цветок, жужжа, садится,</a:t>
            </a:r>
            <a:br>
              <a:rPr lang="ru-RU" b="1" dirty="0" smtClean="0"/>
            </a:br>
            <a:r>
              <a:rPr lang="ru-RU" b="1" dirty="0" smtClean="0"/>
              <a:t>Чтоб нектаром насладиться,</a:t>
            </a:r>
            <a:br>
              <a:rPr lang="ru-RU" b="1" dirty="0" smtClean="0"/>
            </a:br>
            <a:r>
              <a:rPr lang="ru-RU" b="1" dirty="0" smtClean="0"/>
              <a:t>Он мохнатенький, как ель,</a:t>
            </a:r>
            <a:br>
              <a:rPr lang="ru-RU" b="1" dirty="0" smtClean="0"/>
            </a:br>
            <a:r>
              <a:rPr lang="ru-RU" b="1" dirty="0" smtClean="0"/>
              <a:t>На пчелу похожий ...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6" name="Picture 2" descr="D:\Мои документы\МОИ РИСУНКИ\зверюшки\насекомые\шмел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128903">
            <a:off x="2847697" y="3091095"/>
            <a:ext cx="3199207" cy="33796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Кто это?</a:t>
            </a:r>
            <a:endParaRPr lang="ru-RU" sz="4800" b="1" dirty="0"/>
          </a:p>
        </p:txBody>
      </p:sp>
      <p:pic>
        <p:nvPicPr>
          <p:cNvPr id="8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446640" cy="49370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err="1" smtClean="0"/>
              <a:t>Жук-мягкотелка</a:t>
            </a:r>
            <a:endParaRPr lang="ru-RU" sz="4800" b="1" dirty="0" smtClean="0"/>
          </a:p>
        </p:txBody>
      </p:sp>
      <p:pic>
        <p:nvPicPr>
          <p:cNvPr id="5" name="Picture 2" descr="D:\Мои документы\МОИ РИСУНКИ\зверюшки\насекомые\жук-мягкотелк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690585">
            <a:off x="3125907" y="1201229"/>
            <a:ext cx="2714289" cy="53704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Жук- листоед</a:t>
            </a:r>
          </a:p>
        </p:txBody>
      </p:sp>
      <p:pic>
        <p:nvPicPr>
          <p:cNvPr id="6" name="Picture 3" descr="D:\Мои документы\МОИ РИСУНКИ\зверюшки\насекомые\жук-листоед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627784" y="1844824"/>
            <a:ext cx="4262511" cy="4238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err="1" smtClean="0"/>
              <a:t>Пестряк-пчелиный</a:t>
            </a:r>
            <a:endParaRPr lang="ru-RU" sz="4800" b="1" dirty="0" smtClean="0"/>
          </a:p>
        </p:txBody>
      </p:sp>
      <p:pic>
        <p:nvPicPr>
          <p:cNvPr id="5" name="Picture 4" descr="D:\Мои документы\МОИ РИСУНКИ\зверюшки\насекомые\пестряк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 rot="4633792">
            <a:off x="3077367" y="909600"/>
            <a:ext cx="3093093" cy="51644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Длинноусый дровосек</a:t>
            </a:r>
          </a:p>
        </p:txBody>
      </p:sp>
      <p:pic>
        <p:nvPicPr>
          <p:cNvPr id="6" name="Picture 5" descr="D:\Мои документы\МОИ РИСУНКИ\зверюшки\насекомые\дровосек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74680">
            <a:off x="1955014" y="1566592"/>
            <a:ext cx="5539605" cy="45504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Проверь себя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2204864"/>
            <a:ext cx="5022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Кто такие </a:t>
            </a:r>
            <a:r>
              <a:rPr lang="ru-RU" sz="4000" b="1" dirty="0" smtClean="0">
                <a:solidFill>
                  <a:srgbClr val="FF0000"/>
                </a:solidFill>
              </a:rPr>
              <a:t>насекомые</a:t>
            </a:r>
            <a:r>
              <a:rPr lang="ru-RU" sz="4000" b="1" dirty="0" smtClean="0"/>
              <a:t>?</a:t>
            </a:r>
          </a:p>
          <a:p>
            <a:pPr algn="ctr"/>
            <a:r>
              <a:rPr lang="ru-RU" sz="4000" b="1" dirty="0" smtClean="0"/>
              <a:t> Каких насекомых вы запомнили?</a:t>
            </a:r>
            <a:endParaRPr lang="ru-RU" sz="4000" b="1" dirty="0"/>
          </a:p>
        </p:txBody>
      </p:sp>
      <p:pic>
        <p:nvPicPr>
          <p:cNvPr id="7" name="Picture 4" descr="D:\Мои документы\МОИ РИСУНКИ\зверюшки\насекомые\пестряк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 rot="4633792">
            <a:off x="588296" y="5055861"/>
            <a:ext cx="1287541" cy="21497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Мои документы\МОИ РИСУНКИ\зверюшки\насекомые\дровосек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27408">
            <a:off x="7030611" y="4688996"/>
            <a:ext cx="2124217" cy="1744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Мои документы\МОИ РИСУНКИ\зверюшки\насекомые\жук-листоед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060848"/>
            <a:ext cx="1448465" cy="1440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Мои документы\МОИ РИСУНКИ\зверюшки\насекомые\жук-мягкотелка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690585">
            <a:off x="7136724" y="-313721"/>
            <a:ext cx="902157" cy="17849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8516" y="1340768"/>
            <a:ext cx="2215484" cy="16966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Мои документы\МОИ РИСУНКИ\зверюшки\насекомые\шмель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128903">
            <a:off x="496793" y="12667"/>
            <a:ext cx="1556919" cy="1644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1.liveinternet.ru/images/attach/d/1/130/220/130220505_4709286_bee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73083">
            <a:off x="7421214" y="3024571"/>
            <a:ext cx="1896780" cy="1347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Мои документы\МОИ РИСУНКИ\зверюшки\насекомые\клоп-солдатик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10173">
            <a:off x="317191" y="3426684"/>
            <a:ext cx="1354337" cy="1847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Похожее изображение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813582">
            <a:off x="2962614" y="4986312"/>
            <a:ext cx="1322501" cy="20859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pngimg.com/uploads/dragonfly/dragonfly_PNG20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375462">
            <a:off x="5699954" y="5133806"/>
            <a:ext cx="1995229" cy="18149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a395.idata.over-blog.com/3/39/16/67/Dossier-I-I-I/fleur-papillon-309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61015">
            <a:off x="3924400" y="5042034"/>
            <a:ext cx="1669186" cy="15829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872208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Спасибо за внимание!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Бесплатное векторное изображение Тропический пальмовый лист на белом фоне реалистичные зеленые летние растения векторная иллюстр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2698776" y="3666831"/>
            <a:ext cx="6445224" cy="3191169"/>
          </a:xfrm>
          <a:prstGeom prst="rect">
            <a:avLst/>
          </a:prstGeom>
          <a:noFill/>
        </p:spPr>
      </p:pic>
      <p:pic>
        <p:nvPicPr>
          <p:cNvPr id="14344" name="Picture 8" descr="Бесплатное векторное изображение Тропический пальмовый лист на белом фоне реалистичные зеленые летние растения векторная иллюстр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5292080" cy="3073527"/>
          </a:xfrm>
          <a:prstGeom prst="rect">
            <a:avLst/>
          </a:prstGeom>
          <a:noFill/>
        </p:spPr>
      </p:pic>
      <p:pic>
        <p:nvPicPr>
          <p:cNvPr id="14340" name="Picture 4" descr="Вектор Мультяшный смешной паук на белом фон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16632"/>
            <a:ext cx="2267744" cy="2267744"/>
          </a:xfrm>
          <a:prstGeom prst="rect">
            <a:avLst/>
          </a:prstGeom>
          <a:noFill/>
        </p:spPr>
      </p:pic>
      <p:pic>
        <p:nvPicPr>
          <p:cNvPr id="14338" name="Picture 2" descr="Бесплатное векторное изображение Мультяшная стрекоза на белом фон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17114"/>
            <a:ext cx="4320480" cy="394088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Начинается </a:t>
            </a:r>
            <a:r>
              <a:rPr lang="ru-RU" b="1" dirty="0" smtClean="0">
                <a:solidFill>
                  <a:srgbClr val="FF0000"/>
                </a:solidFill>
              </a:rPr>
              <a:t>урок.</a:t>
            </a:r>
          </a:p>
          <a:p>
            <a:pPr algn="ctr">
              <a:buNone/>
            </a:pPr>
            <a:r>
              <a:rPr lang="ru-RU" b="1" dirty="0" smtClean="0"/>
              <a:t>Он пойдет ребятам впрок.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Постарайтесь все понять,</a:t>
            </a:r>
          </a:p>
          <a:p>
            <a:pPr algn="ctr">
              <a:buNone/>
            </a:pPr>
            <a:r>
              <a:rPr lang="ru-RU" b="1" dirty="0" smtClean="0"/>
              <a:t>Учитесь </a:t>
            </a:r>
            <a:r>
              <a:rPr lang="ru-RU" b="1" dirty="0" smtClean="0">
                <a:solidFill>
                  <a:srgbClr val="FF0000"/>
                </a:solidFill>
              </a:rPr>
              <a:t>тайны</a:t>
            </a:r>
            <a:r>
              <a:rPr lang="ru-RU" b="1" dirty="0" smtClean="0"/>
              <a:t> открывать,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Бесплатное векторное изображение Синие бабочки векторный набо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5962650" cy="5962650"/>
          </a:xfrm>
          <a:prstGeom prst="rect">
            <a:avLst/>
          </a:prstGeom>
          <a:noFill/>
        </p:spPr>
      </p:pic>
      <p:pic>
        <p:nvPicPr>
          <p:cNvPr id="15362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340768"/>
            <a:ext cx="8075240" cy="175679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Над цветком порхает, пляшет,</a:t>
            </a:r>
          </a:p>
          <a:p>
            <a:pPr algn="ctr">
              <a:buNone/>
            </a:pPr>
            <a:r>
              <a:rPr lang="ru-RU" b="1" dirty="0" smtClean="0"/>
              <a:t>Веерком узорным машет.</a:t>
            </a: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91680" y="1052736"/>
            <a:ext cx="5976664" cy="187220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pic>
        <p:nvPicPr>
          <p:cNvPr id="9" name="Picture 2" descr="http://img1.liveinternet.ru/images/attach/c/4/122/655/122655635_0_b1d3e_17a6ff6_orig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2486393"/>
            <a:ext cx="4720957" cy="43716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0" y="764704"/>
            <a:ext cx="303468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Усики</a:t>
            </a:r>
          </a:p>
          <a:p>
            <a:pPr>
              <a:buNone/>
            </a:pPr>
            <a:r>
              <a:rPr lang="ru-RU" b="1" dirty="0" smtClean="0"/>
              <a:t>Брюшко</a:t>
            </a:r>
          </a:p>
          <a:p>
            <a:pPr>
              <a:buNone/>
            </a:pPr>
            <a:r>
              <a:rPr lang="ru-RU" b="1" dirty="0" smtClean="0"/>
              <a:t>Крылья</a:t>
            </a:r>
          </a:p>
          <a:p>
            <a:pPr>
              <a:buNone/>
            </a:pPr>
            <a:r>
              <a:rPr lang="ru-RU" b="1" dirty="0" smtClean="0"/>
              <a:t>Лапки</a:t>
            </a:r>
          </a:p>
          <a:p>
            <a:pPr>
              <a:buNone/>
            </a:pPr>
            <a:r>
              <a:rPr lang="ru-RU" b="1" dirty="0" smtClean="0"/>
              <a:t>Грудка</a:t>
            </a:r>
          </a:p>
          <a:p>
            <a:pPr>
              <a:buNone/>
            </a:pPr>
            <a:r>
              <a:rPr lang="ru-RU" b="1" dirty="0" smtClean="0"/>
              <a:t>Усики</a:t>
            </a:r>
          </a:p>
          <a:p>
            <a:pPr>
              <a:buNone/>
            </a:pPr>
            <a:endParaRPr lang="ru-RU" b="1" dirty="0" smtClean="0"/>
          </a:p>
        </p:txBody>
      </p:sp>
      <p:pic>
        <p:nvPicPr>
          <p:cNvPr id="5" name="Picture 2" descr="http://a395.idata.over-blog.com/3/39/16/67/Dossier-I-I-I/fleur-papillon-309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12712">
            <a:off x="-48475" y="292588"/>
            <a:ext cx="6732485" cy="63846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4788024" y="1124744"/>
            <a:ext cx="1207682" cy="1368152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347864" y="1628800"/>
            <a:ext cx="2647842" cy="2952328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283968" y="2852936"/>
            <a:ext cx="1711738" cy="1440160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563888" y="3356992"/>
            <a:ext cx="2431818" cy="432048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059832" y="1916832"/>
            <a:ext cx="2935874" cy="288032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4572000" y="2852936"/>
            <a:ext cx="1423706" cy="1152128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132474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Насекомые - </a:t>
            </a:r>
            <a:r>
              <a:rPr lang="ru-RU" b="1" dirty="0" smtClean="0"/>
              <a:t>это животные, у которых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6 ног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1600" y="332656"/>
            <a:ext cx="7488832" cy="187220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Бесплатное векторное изображение Реалистичный набор насекомых с изолированными изображениями сверху стрекоз, бабочек, божьей коровки, изображения на пустой фоновой векторной иллю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64904"/>
            <a:ext cx="8424936" cy="374142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dirty="0" smtClean="0"/>
              <a:t>Узнай насекомое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44824"/>
            <a:ext cx="7787208" cy="283691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  Прыгает пружинка — </a:t>
            </a:r>
            <a:br>
              <a:rPr lang="ru-RU" b="1" dirty="0" smtClean="0"/>
            </a:br>
            <a:r>
              <a:rPr lang="ru-RU" b="1" dirty="0" smtClean="0"/>
              <a:t>Зелёная спинка — </a:t>
            </a:r>
            <a:br>
              <a:rPr lang="ru-RU" b="1" dirty="0" smtClean="0"/>
            </a:br>
            <a:r>
              <a:rPr lang="ru-RU" b="1" dirty="0" smtClean="0"/>
              <a:t>С травы на былинку, </a:t>
            </a:r>
            <a:br>
              <a:rPr lang="ru-RU" b="1" dirty="0" smtClean="0"/>
            </a:br>
            <a:r>
              <a:rPr lang="ru-RU" b="1" dirty="0" smtClean="0"/>
              <a:t>С ветки на тропинку.</a:t>
            </a:r>
            <a:endParaRPr lang="ru-RU" dirty="0"/>
          </a:p>
        </p:txBody>
      </p:sp>
      <p:pic>
        <p:nvPicPr>
          <p:cNvPr id="5" name="Picture 2" descr="Картинки по запросу анимация кузнечик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645024"/>
            <a:ext cx="5530367" cy="26130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dirty="0" smtClean="0"/>
              <a:t>Узнай насекомое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787208" cy="283691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  На ромашку у ворот </a:t>
            </a:r>
            <a:br>
              <a:rPr lang="ru-RU" b="1" dirty="0" smtClean="0"/>
            </a:br>
            <a:r>
              <a:rPr lang="ru-RU" b="1" dirty="0" smtClean="0"/>
              <a:t>Опустился вертолёт — </a:t>
            </a:r>
            <a:br>
              <a:rPr lang="ru-RU" b="1" dirty="0" smtClean="0"/>
            </a:br>
            <a:r>
              <a:rPr lang="ru-RU" b="1" dirty="0" smtClean="0"/>
              <a:t>Золотистые глаза. </a:t>
            </a:r>
            <a:br>
              <a:rPr lang="ru-RU" b="1" dirty="0" smtClean="0"/>
            </a:br>
            <a:r>
              <a:rPr lang="ru-RU" b="1" dirty="0" smtClean="0"/>
              <a:t>Кто же это?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6" name="Picture 4" descr="http://pngimg.com/uploads/dragonfly/dragonfly_PNG2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484468">
            <a:off x="1744611" y="2579954"/>
            <a:ext cx="4234221" cy="38517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dirty="0" smtClean="0"/>
              <a:t>Узнай насекомое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787208" cy="283691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  Целый день он спать не прочь. </a:t>
            </a:r>
            <a:br>
              <a:rPr lang="ru-RU" b="1" dirty="0" smtClean="0"/>
            </a:br>
            <a:r>
              <a:rPr lang="ru-RU" b="1" dirty="0" smtClean="0"/>
              <a:t>Но едва наступит ночь, </a:t>
            </a:r>
            <a:br>
              <a:rPr lang="ru-RU" b="1" dirty="0" smtClean="0"/>
            </a:br>
            <a:r>
              <a:rPr lang="ru-RU" b="1" dirty="0" smtClean="0"/>
              <a:t>Запоёт его смычок. </a:t>
            </a:r>
            <a:br>
              <a:rPr lang="ru-RU" b="1" dirty="0" smtClean="0"/>
            </a:br>
            <a:r>
              <a:rPr lang="ru-RU" b="1" dirty="0" smtClean="0"/>
              <a:t>Музыканта звать…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813582">
            <a:off x="3945227" y="1615326"/>
            <a:ext cx="3638587" cy="5739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сплатное векторное изображение Листья фон с металлической фоль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dirty="0" smtClean="0"/>
              <a:t>Узнай насекомое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787208" cy="283691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  Необычный я </a:t>
            </a:r>
            <a:r>
              <a:rPr lang="ru-RU" b="1" dirty="0" err="1" smtClean="0"/>
              <a:t>усатик</a:t>
            </a:r>
            <a:r>
              <a:rPr lang="ru-RU" b="1" dirty="0" smtClean="0"/>
              <a:t>.</a:t>
            </a:r>
          </a:p>
          <a:p>
            <a:pPr algn="ctr">
              <a:buNone/>
            </a:pPr>
            <a:r>
              <a:rPr lang="ru-RU" b="1" dirty="0" smtClean="0"/>
              <a:t>   Я отважный клоп-…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6" name="Picture 2" descr="D:\Мои документы\МОИ РИСУНКИ\зверюшки\насекомые\клоп-солдатик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10173">
            <a:off x="2469943" y="1779381"/>
            <a:ext cx="3937932" cy="53713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133</Words>
  <Application>Microsoft Office PowerPoint</Application>
  <PresentationFormat>Экран (4:3)</PresentationFormat>
  <Paragraphs>47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Кто такие насекомые?</vt:lpstr>
      <vt:lpstr>Слайд 2</vt:lpstr>
      <vt:lpstr>Слайд 3</vt:lpstr>
      <vt:lpstr>Слайд 4</vt:lpstr>
      <vt:lpstr>Слайд 5</vt:lpstr>
      <vt:lpstr>Узнай насекомое</vt:lpstr>
      <vt:lpstr>Узнай насекомое</vt:lpstr>
      <vt:lpstr>Узнай насекомое</vt:lpstr>
      <vt:lpstr>Узнай насекомое</vt:lpstr>
      <vt:lpstr>Узнай насекомое</vt:lpstr>
      <vt:lpstr>Узнай насекомое</vt:lpstr>
      <vt:lpstr>Кто это?</vt:lpstr>
      <vt:lpstr>Жук-мягкотелка</vt:lpstr>
      <vt:lpstr>Жук- листоед</vt:lpstr>
      <vt:lpstr>Пестряк-пчелиный</vt:lpstr>
      <vt:lpstr>Длинноусый дровосек</vt:lpstr>
      <vt:lpstr>Проверь себя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Кто такие насекомые?</dc:title>
  <dc:creator>Gigabyte</dc:creator>
  <cp:lastModifiedBy>Екатерина Алексеевна</cp:lastModifiedBy>
  <cp:revision>8</cp:revision>
  <dcterms:created xsi:type="dcterms:W3CDTF">2024-01-18T15:05:03Z</dcterms:created>
  <dcterms:modified xsi:type="dcterms:W3CDTF">2024-01-23T06:40:54Z</dcterms:modified>
</cp:coreProperties>
</file>