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68" r:id="rId3"/>
    <p:sldId id="256" r:id="rId4"/>
    <p:sldId id="257" r:id="rId5"/>
    <p:sldId id="258" r:id="rId6"/>
    <p:sldId id="269" r:id="rId7"/>
    <p:sldId id="260" r:id="rId8"/>
    <p:sldId id="259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-78" y="-5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Станислав Колосов" userId="6c1689cba5bfa32c" providerId="LiveId" clId="{CFC1CA6C-F1F9-464F-B56B-6486E492B35A}"/>
    <pc:docChg chg="custSel addSld delSld modSld">
      <pc:chgData name="Станислав Колосов" userId="6c1689cba5bfa32c" providerId="LiveId" clId="{CFC1CA6C-F1F9-464F-B56B-6486E492B35A}" dt="2024-10-13T16:35:00.180" v="63" actId="2696"/>
      <pc:docMkLst>
        <pc:docMk/>
      </pc:docMkLst>
      <pc:sldChg chg="addSp modSp mod">
        <pc:chgData name="Станислав Колосов" userId="6c1689cba5bfa32c" providerId="LiveId" clId="{CFC1CA6C-F1F9-464F-B56B-6486E492B35A}" dt="2024-10-13T14:08:14.513" v="47" actId="14100"/>
        <pc:sldMkLst>
          <pc:docMk/>
          <pc:sldMk cId="1841376160" sldId="257"/>
        </pc:sldMkLst>
        <pc:picChg chg="add mod">
          <ac:chgData name="Станислав Колосов" userId="6c1689cba5bfa32c" providerId="LiveId" clId="{CFC1CA6C-F1F9-464F-B56B-6486E492B35A}" dt="2024-10-13T14:03:20.945" v="29" actId="14100"/>
          <ac:picMkLst>
            <pc:docMk/>
            <pc:sldMk cId="1841376160" sldId="257"/>
            <ac:picMk id="4" creationId="{0AC7C9A9-6967-B6BE-4C1B-50CCA3B57977}"/>
          </ac:picMkLst>
        </pc:picChg>
        <pc:picChg chg="mod">
          <ac:chgData name="Станислав Колосов" userId="6c1689cba5bfa32c" providerId="LiveId" clId="{CFC1CA6C-F1F9-464F-B56B-6486E492B35A}" dt="2024-10-13T14:08:05.929" v="45" actId="14100"/>
          <ac:picMkLst>
            <pc:docMk/>
            <pc:sldMk cId="1841376160" sldId="257"/>
            <ac:picMk id="5" creationId="{9FE0E408-2B6C-A042-006D-57B5D5D7F373}"/>
          </ac:picMkLst>
        </pc:picChg>
        <pc:picChg chg="add mod">
          <ac:chgData name="Станислав Колосов" userId="6c1689cba5bfa32c" providerId="LiveId" clId="{CFC1CA6C-F1F9-464F-B56B-6486E492B35A}" dt="2024-10-13T14:08:14.513" v="47" actId="14100"/>
          <ac:picMkLst>
            <pc:docMk/>
            <pc:sldMk cId="1841376160" sldId="257"/>
            <ac:picMk id="7" creationId="{A0972DD9-09DD-5EA2-5BD8-8DAE2DB0BF9F}"/>
          </ac:picMkLst>
        </pc:picChg>
        <pc:picChg chg="add mod">
          <ac:chgData name="Станислав Колосов" userId="6c1689cba5bfa32c" providerId="LiveId" clId="{CFC1CA6C-F1F9-464F-B56B-6486E492B35A}" dt="2024-10-13T14:08:08.416" v="46" actId="14100"/>
          <ac:picMkLst>
            <pc:docMk/>
            <pc:sldMk cId="1841376160" sldId="257"/>
            <ac:picMk id="9" creationId="{14B7B072-3F05-5908-6960-2ED8FA48CF28}"/>
          </ac:picMkLst>
        </pc:picChg>
      </pc:sldChg>
      <pc:sldChg chg="modAnim">
        <pc:chgData name="Станислав Колосов" userId="6c1689cba5bfa32c" providerId="LiveId" clId="{CFC1CA6C-F1F9-464F-B56B-6486E492B35A}" dt="2024-10-13T14:49:12.232" v="58"/>
        <pc:sldMkLst>
          <pc:docMk/>
          <pc:sldMk cId="4152933804" sldId="259"/>
        </pc:sldMkLst>
      </pc:sldChg>
      <pc:sldChg chg="modSp mod modAnim">
        <pc:chgData name="Станислав Колосов" userId="6c1689cba5bfa32c" providerId="LiveId" clId="{CFC1CA6C-F1F9-464F-B56B-6486E492B35A}" dt="2024-10-13T14:47:05.847" v="52"/>
        <pc:sldMkLst>
          <pc:docMk/>
          <pc:sldMk cId="2615505737" sldId="260"/>
        </pc:sldMkLst>
        <pc:picChg chg="mod">
          <ac:chgData name="Станислав Колосов" userId="6c1689cba5bfa32c" providerId="LiveId" clId="{CFC1CA6C-F1F9-464F-B56B-6486E492B35A}" dt="2024-10-13T14:46:25.830" v="51" actId="1076"/>
          <ac:picMkLst>
            <pc:docMk/>
            <pc:sldMk cId="2615505737" sldId="260"/>
            <ac:picMk id="9" creationId="{128EA83B-2BE0-FFAE-FFFD-FF408403DD57}"/>
          </ac:picMkLst>
        </pc:picChg>
      </pc:sldChg>
      <pc:sldChg chg="addSp delSp modSp new">
        <pc:chgData name="Станислав Колосов" userId="6c1689cba5bfa32c" providerId="LiveId" clId="{CFC1CA6C-F1F9-464F-B56B-6486E492B35A}" dt="2024-10-12T20:36:19.684" v="13" actId="14100"/>
        <pc:sldMkLst>
          <pc:docMk/>
          <pc:sldMk cId="3769757405" sldId="268"/>
        </pc:sldMkLst>
        <pc:spChg chg="del mod">
          <ac:chgData name="Станислав Колосов" userId="6c1689cba5bfa32c" providerId="LiveId" clId="{CFC1CA6C-F1F9-464F-B56B-6486E492B35A}" dt="2024-10-12T20:36:02.659" v="9" actId="478"/>
          <ac:spMkLst>
            <pc:docMk/>
            <pc:sldMk cId="3769757405" sldId="268"/>
            <ac:spMk id="2" creationId="{7DC97A5E-4ED6-6C91-2B99-300D53F1E116}"/>
          </ac:spMkLst>
        </pc:spChg>
        <pc:picChg chg="add del mod">
          <ac:chgData name="Станислав Колосов" userId="6c1689cba5bfa32c" providerId="LiveId" clId="{CFC1CA6C-F1F9-464F-B56B-6486E492B35A}" dt="2024-10-12T20:36:02.659" v="9" actId="478"/>
          <ac:picMkLst>
            <pc:docMk/>
            <pc:sldMk cId="3769757405" sldId="268"/>
            <ac:picMk id="1026" creationId="{3533A744-7198-00EC-F1E6-5FB2D00AD19B}"/>
          </ac:picMkLst>
        </pc:picChg>
        <pc:picChg chg="add mod">
          <ac:chgData name="Станислав Колосов" userId="6c1689cba5bfa32c" providerId="LiveId" clId="{CFC1CA6C-F1F9-464F-B56B-6486E492B35A}" dt="2024-10-12T20:36:19.684" v="13" actId="14100"/>
          <ac:picMkLst>
            <pc:docMk/>
            <pc:sldMk cId="3769757405" sldId="268"/>
            <ac:picMk id="1028" creationId="{5C8A48F8-8CFA-FDBB-D107-67139E9AD38A}"/>
          </ac:picMkLst>
        </pc:picChg>
      </pc:sldChg>
      <pc:sldChg chg="addSp delSp modSp new mod">
        <pc:chgData name="Станислав Колосов" userId="6c1689cba5bfa32c" providerId="LiveId" clId="{CFC1CA6C-F1F9-464F-B56B-6486E492B35A}" dt="2024-10-12T21:16:41.442" v="19" actId="1076"/>
        <pc:sldMkLst>
          <pc:docMk/>
          <pc:sldMk cId="1230240751" sldId="269"/>
        </pc:sldMkLst>
        <pc:spChg chg="del">
          <ac:chgData name="Станислав Колосов" userId="6c1689cba5bfa32c" providerId="LiveId" clId="{CFC1CA6C-F1F9-464F-B56B-6486E492B35A}" dt="2024-10-12T21:16:13.403" v="15"/>
          <ac:spMkLst>
            <pc:docMk/>
            <pc:sldMk cId="1230240751" sldId="269"/>
            <ac:spMk id="3" creationId="{2D4F9A44-E51C-8DAF-3DB7-C991C3438BA2}"/>
          </ac:spMkLst>
        </pc:spChg>
        <pc:picChg chg="add mod">
          <ac:chgData name="Станислав Колосов" userId="6c1689cba5bfa32c" providerId="LiveId" clId="{CFC1CA6C-F1F9-464F-B56B-6486E492B35A}" dt="2024-10-12T21:16:41.442" v="19" actId="1076"/>
          <ac:picMkLst>
            <pc:docMk/>
            <pc:sldMk cId="1230240751" sldId="269"/>
            <ac:picMk id="5" creationId="{6BC20F23-26FD-A046-003F-EE34A1769097}"/>
          </ac:picMkLst>
        </pc:picChg>
      </pc:sldChg>
      <pc:sldChg chg="addSp delSp modSp new del mod">
        <pc:chgData name="Станислав Колосов" userId="6c1689cba5bfa32c" providerId="LiveId" clId="{CFC1CA6C-F1F9-464F-B56B-6486E492B35A}" dt="2024-10-13T16:35:00.180" v="63" actId="2696"/>
        <pc:sldMkLst>
          <pc:docMk/>
          <pc:sldMk cId="205498651" sldId="270"/>
        </pc:sldMkLst>
        <pc:spChg chg="del">
          <ac:chgData name="Станислав Колосов" userId="6c1689cba5bfa32c" providerId="LiveId" clId="{CFC1CA6C-F1F9-464F-B56B-6486E492B35A}" dt="2024-10-13T16:34:13.123" v="60"/>
          <ac:spMkLst>
            <pc:docMk/>
            <pc:sldMk cId="205498651" sldId="270"/>
            <ac:spMk id="3" creationId="{4394F713-8311-939C-20C3-E8186B88822F}"/>
          </ac:spMkLst>
        </pc:spChg>
        <pc:spChg chg="add mod">
          <ac:chgData name="Станислав Колосов" userId="6c1689cba5bfa32c" providerId="LiveId" clId="{CFC1CA6C-F1F9-464F-B56B-6486E492B35A}" dt="2024-10-13T16:34:41.687" v="62" actId="21"/>
          <ac:spMkLst>
            <pc:docMk/>
            <pc:sldMk cId="205498651" sldId="270"/>
            <ac:spMk id="7" creationId="{78D912F7-A274-F719-CF13-08111A56338D}"/>
          </ac:spMkLst>
        </pc:spChg>
        <pc:picChg chg="add del mod">
          <ac:chgData name="Станислав Колосов" userId="6c1689cba5bfa32c" providerId="LiveId" clId="{CFC1CA6C-F1F9-464F-B56B-6486E492B35A}" dt="2024-10-13T16:34:41.687" v="62" actId="21"/>
          <ac:picMkLst>
            <pc:docMk/>
            <pc:sldMk cId="205498651" sldId="270"/>
            <ac:picMk id="5" creationId="{A1122DA6-EB67-3332-0F70-32C1F674115C}"/>
          </ac:picMkLst>
        </pc:picChg>
      </pc:sldChg>
      <pc:sldChg chg="new del">
        <pc:chgData name="Станислав Колосов" userId="6c1689cba5bfa32c" providerId="LiveId" clId="{CFC1CA6C-F1F9-464F-B56B-6486E492B35A}" dt="2024-10-13T14:30:42.504" v="49" actId="2696"/>
        <pc:sldMkLst>
          <pc:docMk/>
          <pc:sldMk cId="3684038121" sldId="27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CCC4AB1-A766-AEF4-6487-13594CF0C2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EEC52253-FD99-A114-C16F-6FA3691661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81E5BEB-103D-098F-5F86-67AD7103D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88589-DAE6-4F8E-AC58-9C76128DBCE8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426AF92-6DB6-2AB0-8443-DA73D6401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93A5039-7455-AC27-0277-7F469AFFF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65863-16DA-4F04-9E08-06A797C9CC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86364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93D23A2-9557-887E-74A4-F2608E338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42376151-FC98-C5C4-8C95-9A3CB6521D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38194A2-6DA4-D219-5B1C-9DFC533C8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88589-DAE6-4F8E-AC58-9C76128DBCE8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67395E0-112A-1712-876F-C05AF1623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7D8E860-9FEB-E8E7-FFD3-02317D42C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65863-16DA-4F04-9E08-06A797C9CC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66369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069ABDCB-6950-3672-D454-E4F56EB711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4511FDF-EDC7-B0C8-8426-588980C072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9BF7CAC-C082-C0DC-59E5-30A836EAF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88589-DAE6-4F8E-AC58-9C76128DBCE8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1688E8C-4931-5B80-8656-450F64C69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9E54215-F21D-48AE-154F-D8A477015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65863-16DA-4F04-9E08-06A797C9CC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39771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A59D896-BB6A-2559-C1F8-CD8FEAE8A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F57930E-02D7-81EA-29B2-5D071A4314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89EDB2C-EC20-DF7A-5304-DE4903731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88589-DAE6-4F8E-AC58-9C76128DBCE8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C1B9961-5029-9E9E-4B16-5F3B66BE8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D19B616-8874-08F8-B0B3-B09312E8A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65863-16DA-4F04-9E08-06A797C9CC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92958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F9C644C-184C-73AA-7190-380C857DD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44E83AA-4C4B-D896-529D-AD7FADF213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3282CBC-5813-754C-9562-AECB0EAD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88589-DAE6-4F8E-AC58-9C76128DBCE8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B6C5A18-A20B-76A6-0413-EA36C5DAD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32F19F6-FB1D-25F0-31DE-9119E9E84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65863-16DA-4F04-9E08-06A797C9CC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10532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203A47F-4CA6-B87B-212F-AFA4F45F1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821DEEC-33AF-0A74-6C3B-AEF7EBE6A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BD6BEAFB-D093-8E13-0F62-A8F47EB335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C8A510E-E1D8-7943-21F5-2C668B3CF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88589-DAE6-4F8E-AC58-9C76128DBCE8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B0F43B07-0747-D6BE-5EF1-5ACC38675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B05FF93-E161-450D-88EA-865929A71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65863-16DA-4F04-9E08-06A797C9CC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43287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16B349-27DB-1CA1-6E99-82228F9E5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AC24B82-831A-422C-CEA5-5849F1501B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D1E7C4A-97BB-8281-81F9-4D53ECDA19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738A4A80-63D9-E40B-C812-F6FE40B352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468E62A6-DF61-888A-3DE4-283159FB32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10B00E94-7818-E214-688B-7AFAE0F22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88589-DAE6-4F8E-AC58-9C76128DBCE8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19415B82-ECEB-47B7-303A-9327DB0C5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CB8444A4-761B-AD49-0C0B-92ECE45D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65863-16DA-4F04-9E08-06A797C9CC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26917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17A0872-8EFA-4A55-5D78-E0564E0CF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42D0E532-97D1-8B7C-7D13-0D1DA19CD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88589-DAE6-4F8E-AC58-9C76128DBCE8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FA2D99DC-546E-E23F-2729-8F9D25987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114E1F66-C25D-0482-62EB-C7F9A6F6B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65863-16DA-4F04-9E08-06A797C9CC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1446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98F1AC8F-0147-29FE-0615-CB793C113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88589-DAE6-4F8E-AC58-9C76128DBCE8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CF13D130-4D33-EF0B-EC2F-B30FA99F4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652F76BB-54B5-01B2-68CA-5B0D995F9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65863-16DA-4F04-9E08-06A797C9CC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12169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3C7F470-5DA6-6F45-F778-2C2478583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25935ED-49EE-A593-2B7F-46049C4F9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5685CFF9-D050-F3DD-5B50-6657D837EB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B25E5057-58B1-2523-6D2B-E07382F01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88589-DAE6-4F8E-AC58-9C76128DBCE8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C9E382A-BA8A-0939-6A57-054385881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9E9CEAA-1F3C-B8D6-BAF0-DA0F3531D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65863-16DA-4F04-9E08-06A797C9CC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14873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3DFE3DD-8D4A-A469-5B3A-123E61FEF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79B855AB-5DBD-2DFC-DF5C-48581BC8A5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419BEFFA-7F2A-3BED-3247-122C4A5463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B8DF6B20-732C-2C4B-7D22-C61816749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88589-DAE6-4F8E-AC58-9C76128DBCE8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BCFE0937-960B-7112-DC5E-C22B8A429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2A5D126-4623-8580-7C1B-18476D903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65863-16DA-4F04-9E08-06A797C9CC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95564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405358D-158F-05BB-1118-982937581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59DAE80-6D0F-08B7-F6C6-C045D9D6C8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3472729-7281-2097-4783-543210DC9F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88589-DAE6-4F8E-AC58-9C76128DBCE8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5FEBFCA-6F52-82FA-EAB5-B657408270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597956C-2DE9-925C-C9C1-1B346F31CC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65863-16DA-4F04-9E08-06A797C9CC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51021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icture background"/>
          <p:cNvPicPr/>
          <p:nvPr/>
        </p:nvPicPr>
        <p:blipFill>
          <a:blip r:embed="rId2" cstate="print"/>
          <a:srcRect t="13889" r="1229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74271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Урок </a:t>
            </a:r>
            <a:r>
              <a:rPr lang="ru-RU" b="1" dirty="0" smtClean="0"/>
              <a:t>математики в 4 классе</a:t>
            </a:r>
            <a:br>
              <a:rPr lang="ru-RU" b="1" dirty="0" smtClean="0"/>
            </a:br>
            <a:r>
              <a:rPr lang="ru-RU" b="1" dirty="0" smtClean="0"/>
              <a:t>«Измерение площади фигур с помощью палетки»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57846" y="5556738"/>
            <a:ext cx="3329353" cy="890953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Автор презентации: Колосова О.А., </a:t>
            </a:r>
          </a:p>
          <a:p>
            <a:r>
              <a:rPr lang="ru-RU" dirty="0" smtClean="0"/>
              <a:t>учитель начальных классов </a:t>
            </a:r>
          </a:p>
          <a:p>
            <a:r>
              <a:rPr lang="ru-RU" dirty="0" smtClean="0"/>
              <a:t>МОУ Лесная СОШ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F72B183-AFB5-39A5-5631-56382578E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E6193E29-41E1-F1AE-A89C-4C7669027A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008" y="365125"/>
            <a:ext cx="12252008" cy="6431280"/>
          </a:xfrm>
        </p:spPr>
      </p:pic>
    </p:spTree>
    <p:extLst>
      <p:ext uri="{BB962C8B-B14F-4D97-AF65-F5344CB8AC3E}">
        <p14:creationId xmlns="" xmlns:p14="http://schemas.microsoft.com/office/powerpoint/2010/main" val="2755596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77F0574-42AB-0148-EBCE-26B7936EF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2D6D630B-9D68-25B8-9A6D-76AFBA853D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73" y="-117487"/>
            <a:ext cx="3684270" cy="3416471"/>
          </a:xfr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62F4CDE2-A998-D4F3-884B-8F6C2C9B07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590" y="1237699"/>
            <a:ext cx="4575810" cy="454388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E250966B-954E-3CD4-09CA-C1E7436D96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2847975"/>
            <a:ext cx="4038600" cy="401002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7DDBBA36-84EA-68A0-A799-A3ADD7DBF2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6530" y="913764"/>
            <a:ext cx="3032510" cy="155384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4566EEF7-94DE-F198-379F-07108A2E3E3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7603" r="3739" b="14986"/>
          <a:stretch/>
        </p:blipFill>
        <p:spPr>
          <a:xfrm>
            <a:off x="1719132" y="4907280"/>
            <a:ext cx="6434267" cy="183214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46482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268329A-A388-0C09-D1AA-B438E219F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B54AC795-2098-E2AE-616A-5A0D7DA359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240" y="-271414"/>
            <a:ext cx="7559040" cy="7400828"/>
          </a:xfrm>
        </p:spPr>
      </p:pic>
    </p:spTree>
    <p:extLst>
      <p:ext uri="{BB962C8B-B14F-4D97-AF65-F5344CB8AC3E}">
        <p14:creationId xmlns="" xmlns:p14="http://schemas.microsoft.com/office/powerpoint/2010/main" val="439079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D482EBE-ACDB-B0BC-3464-0E845021D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19AA3835-F2AE-A051-5C06-C89D694D47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9120"/>
            <a:ext cx="12192000" cy="5455920"/>
          </a:xfrm>
        </p:spPr>
      </p:pic>
    </p:spTree>
    <p:extLst>
      <p:ext uri="{BB962C8B-B14F-4D97-AF65-F5344CB8AC3E}">
        <p14:creationId xmlns="" xmlns:p14="http://schemas.microsoft.com/office/powerpoint/2010/main" val="958440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2E24813-C39A-6AD0-8161-88AA78402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03882BAD-8614-2E5E-72DF-75901FCF18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744"/>
            <a:ext cx="12192000" cy="6522512"/>
          </a:xfrm>
        </p:spPr>
      </p:pic>
    </p:spTree>
    <p:extLst>
      <p:ext uri="{BB962C8B-B14F-4D97-AF65-F5344CB8AC3E}">
        <p14:creationId xmlns="" xmlns:p14="http://schemas.microsoft.com/office/powerpoint/2010/main" val="3119777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94DA8F1-5068-E4CE-52CA-C77E63689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29389554-0DDB-28CD-3B29-0BACA040BD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48" y="365125"/>
            <a:ext cx="12954095" cy="5379720"/>
          </a:xfrm>
        </p:spPr>
      </p:pic>
    </p:spTree>
    <p:extLst>
      <p:ext uri="{BB962C8B-B14F-4D97-AF65-F5344CB8AC3E}">
        <p14:creationId xmlns="" xmlns:p14="http://schemas.microsoft.com/office/powerpoint/2010/main" val="1048796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B1B5AA84-65D3-0C93-1ED4-5871074BDA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Picture background">
            <a:extLst>
              <a:ext uri="{FF2B5EF4-FFF2-40B4-BE49-F238E27FC236}">
                <a16:creationId xmlns="" xmlns:a16="http://schemas.microsoft.com/office/drawing/2014/main" id="{5C8A48F8-8CFA-FDBB-D107-67139E9AD3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3039"/>
            <a:ext cx="12336087" cy="725714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769757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24CC374-6092-A144-D56B-C361E8DD739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267E628E-2E66-DBFF-382E-D8F6764B93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9FEE7CEC-3D17-BE3F-02A8-786D342057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4575" cy="698526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24190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B541A90-A491-44DD-EE82-4B71DCE05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9FE0E408-2B6C-A042-006D-57B5D5D7F3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873" y="3600506"/>
            <a:ext cx="5911860" cy="3252478"/>
          </a:xfr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0AC7C9A9-6967-B6BE-4C1B-50CCA3B579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583680" cy="374257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A0972DD9-09DD-5EA2-5BD8-8DAE2DB0BF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873" y="0"/>
            <a:ext cx="5745589" cy="360050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14B7B072-3F05-5908-6960-2ED8FA48CF2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742570"/>
            <a:ext cx="6573873" cy="311041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41376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F71D0D6-F47E-F1D8-09AA-AF1FD4D84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BE42AD23-D2DA-7ED3-5FEC-69D69CD521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67969" cy="6858000"/>
          </a:xfrm>
        </p:spPr>
      </p:pic>
    </p:spTree>
    <p:extLst>
      <p:ext uri="{BB962C8B-B14F-4D97-AF65-F5344CB8AC3E}">
        <p14:creationId xmlns="" xmlns:p14="http://schemas.microsoft.com/office/powerpoint/2010/main" val="2545858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BAB6E5B-3F12-C801-09FD-D541A85B1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6BC20F23-26FD-A046-003F-EE34A17690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4688" y="365125"/>
            <a:ext cx="5590880" cy="6369520"/>
          </a:xfrm>
        </p:spPr>
      </p:pic>
    </p:spTree>
    <p:extLst>
      <p:ext uri="{BB962C8B-B14F-4D97-AF65-F5344CB8AC3E}">
        <p14:creationId xmlns="" xmlns:p14="http://schemas.microsoft.com/office/powerpoint/2010/main" val="12302407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04A60A6-D9EE-FED3-264A-C0BC19785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>
            <a:extLst>
              <a:ext uri="{FF2B5EF4-FFF2-40B4-BE49-F238E27FC236}">
                <a16:creationId xmlns="" xmlns:a16="http://schemas.microsoft.com/office/drawing/2014/main" id="{128EA83B-2BE0-FFAE-FFFD-FF408403DD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04" y="173140"/>
            <a:ext cx="12187932" cy="6095999"/>
          </a:xfrm>
        </p:spPr>
      </p:pic>
    </p:spTree>
    <p:extLst>
      <p:ext uri="{BB962C8B-B14F-4D97-AF65-F5344CB8AC3E}">
        <p14:creationId xmlns="" xmlns:p14="http://schemas.microsoft.com/office/powerpoint/2010/main" val="2615505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64521B3-CF35-FAA1-B7DD-A2DE322A6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5129D8B9-33EA-6AF5-3B7E-957F385734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641826"/>
            <a:ext cx="6045652" cy="5851049"/>
          </a:xfrm>
          <a:prstGeom prst="rect">
            <a:avLst/>
          </a:prstGeom>
        </p:spPr>
      </p:pic>
      <p:pic>
        <p:nvPicPr>
          <p:cNvPr id="15" name="Объект 14">
            <a:extLst>
              <a:ext uri="{FF2B5EF4-FFF2-40B4-BE49-F238E27FC236}">
                <a16:creationId xmlns="" xmlns:a16="http://schemas.microsoft.com/office/drawing/2014/main" id="{E6CD1A4D-CAD4-EDC1-DE4C-0C809EDF41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52" y="641826"/>
            <a:ext cx="5663699" cy="5851048"/>
          </a:xfrm>
        </p:spPr>
      </p:pic>
    </p:spTree>
    <p:extLst>
      <p:ext uri="{BB962C8B-B14F-4D97-AF65-F5344CB8AC3E}">
        <p14:creationId xmlns="" xmlns:p14="http://schemas.microsoft.com/office/powerpoint/2010/main" val="4152933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CA013CE-06E2-3058-85B6-E7981AF1E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422C2CAE-E665-9CCF-6563-2232E3B0CB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81" y="365125"/>
            <a:ext cx="5674819" cy="5635502"/>
          </a:xfr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85348E3A-8669-9C20-7686-723546A335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430" y="361827"/>
            <a:ext cx="5678981" cy="5638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84324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</TotalTime>
  <Words>12</Words>
  <Application>Microsoft Office PowerPoint</Application>
  <PresentationFormat>Произвольный</PresentationFormat>
  <Paragraphs>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  Урок математики в 4 классе «Измерение площади фигур с помощью палетки»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математики в 4 классе «Измерение площади фигур с помощью палетки»</dc:title>
  <dc:creator>Станислав Колосов</dc:creator>
  <cp:lastModifiedBy>8кабинет</cp:lastModifiedBy>
  <cp:revision>3</cp:revision>
  <dcterms:created xsi:type="dcterms:W3CDTF">2024-10-12T15:14:41Z</dcterms:created>
  <dcterms:modified xsi:type="dcterms:W3CDTF">2025-01-09T10:04:53Z</dcterms:modified>
</cp:coreProperties>
</file>