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2" autoAdjust="0"/>
    <p:restoredTop sz="94660"/>
  </p:normalViewPr>
  <p:slideViewPr>
    <p:cSldViewPr snapToGrid="0">
      <p:cViewPr varScale="1">
        <p:scale>
          <a:sx n="49" d="100"/>
          <a:sy n="49" d="100"/>
        </p:scale>
        <p:origin x="98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3657B0-6F27-4808-9D52-E4CE4302E53B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2847F-3B7C-475B-B7BB-433717954F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681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2847F-3B7C-475B-B7BB-433717954F6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167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2847F-3B7C-475B-B7BB-433717954F6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180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1C03FF-86A5-A514-CE81-FB49AC25AF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56281AE-3A96-EF00-1E91-2570E8C0FE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2C41B7-1CE3-88EE-E2FA-E2B2B2478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58EA-9C53-49D2-BBD7-4DE3C7ED4EA6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3AF1B2-4CBB-9395-7DD0-AEDBE0524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3B6637-0618-76AC-EB5D-AD586941C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F9062-AF7C-487B-95E2-D5B55D9D0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175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778AFE-19F0-488E-79C7-E9EAACA8B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762442D-51EB-F463-6260-70DCEBE813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ECB0E4-4DAE-ED6D-DC28-2B934849D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58EA-9C53-49D2-BBD7-4DE3C7ED4EA6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C864A2-DA68-061D-A415-86C50C20E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C37AA8-D702-58CD-7ADF-5E4CDC952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F9062-AF7C-487B-95E2-D5B55D9D0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500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9680EDE-B455-FF15-874D-860778B66F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FC411CD-0437-00CC-7B93-C0026CE302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C9431E-E4A0-5755-353D-D375990E5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58EA-9C53-49D2-BBD7-4DE3C7ED4EA6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BC611A-484F-72A0-C396-7448A0FC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AE908B-EA0D-5E76-F92F-2130F95C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F9062-AF7C-487B-95E2-D5B55D9D0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813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15D781-3CF1-6C84-8F1E-D5CE51614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04A4A4-F4C0-C784-C827-A95A20AF0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0EA3F9-9515-330B-A090-E02CF28B5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58EA-9C53-49D2-BBD7-4DE3C7ED4EA6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495A5A-8780-8298-73CC-FE97005F2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0BB94B-F7A3-B310-73D9-E8DFF8AC2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F9062-AF7C-487B-95E2-D5B55D9D0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452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50F384-4333-C47C-5FCF-A4A5EDC15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8916463-14D8-CC25-F45C-3C4A97B3B9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285BD9-7BB3-C965-8D4C-3C80C7616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58EA-9C53-49D2-BBD7-4DE3C7ED4EA6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3A1D40-5A72-2A7A-A773-F21F10D61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5BFFBD-2B37-B91B-63C9-6CEA8F11D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F9062-AF7C-487B-95E2-D5B55D9D0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010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8E4690-2BC0-02FE-949C-36E47CA84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F259F8-0D00-7ABF-C527-928C21A67C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9B75C99-BFB5-0054-5AC0-5CE294F8D0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D562E2-C5F9-ED60-6638-DC84C77F4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58EA-9C53-49D2-BBD7-4DE3C7ED4EA6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2EAD98A-EAC7-F5D6-4BE6-C482C8929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D8CF85-F87F-BF1B-E697-66E270012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F9062-AF7C-487B-95E2-D5B55D9D0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48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E03536-A7C3-3558-3F37-CECB333B5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135B48-D53F-0D53-5B7C-7DE306232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062845C-EC3E-E648-66ED-9AD93C3DE8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1E579DA-4BD2-7E5F-F719-F0E9853FC9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CBAD8B3-C3A9-29B9-3F6C-9D6E8E7BCE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857001D-EFEB-EA59-759A-F9A96248D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58EA-9C53-49D2-BBD7-4DE3C7ED4EA6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66C9C09-1A70-5CC3-DF66-786F05D6D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7EB3D87-80B0-A7BD-23BA-D95D47360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F9062-AF7C-487B-95E2-D5B55D9D0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54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00C432-A509-1873-911F-0661AB5CF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08C35AE-9AE0-E479-4F93-B94AF967F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58EA-9C53-49D2-BBD7-4DE3C7ED4EA6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7A8E6FA-B247-CD45-B41E-0E967F4DC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153C3CD-C8FB-C50C-6A77-6B9C77801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F9062-AF7C-487B-95E2-D5B55D9D0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101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4CE520F-F948-9A76-B2FF-BFABE4178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58EA-9C53-49D2-BBD7-4DE3C7ED4EA6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24EF022-EB75-CC45-BBA9-55F3CCE29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6B86361-A5C7-80BF-13DB-8864CC45A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F9062-AF7C-487B-95E2-D5B55D9D0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677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D232E0-FBF0-F89C-B04D-04A578868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3F2D0D-51C8-A171-6F72-F9BC45CA8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0411E37-1C4F-D101-0CE4-B787946B49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A6AECA6-F3B2-0B70-3930-A7F3CFA19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58EA-9C53-49D2-BBD7-4DE3C7ED4EA6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26142E-58CE-2869-C33E-C5FD1A769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3757D80-43D2-6699-211C-9F6A2C27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F9062-AF7C-487B-95E2-D5B55D9D0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813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1007F9-659B-3A11-72CC-A942C36F6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62C875E-67A2-5032-098A-72424ED8E7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A0CC39A-ADB2-395C-F751-72E5F75601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85EE98F-B294-30E3-FD59-07A6A2A3C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58EA-9C53-49D2-BBD7-4DE3C7ED4EA6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1DC2CB-5DAE-90CB-2BBD-F58D48DE1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418111D-0FC3-D086-F210-2644FE58D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F9062-AF7C-487B-95E2-D5B55D9D0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446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C41CBF-98DE-3853-9E00-D79D44D72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7AC92F5-EE27-F192-2898-6D69572480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A2B2A3-7B54-DF16-C42C-384CD7B9BD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058EA-9C53-49D2-BBD7-4DE3C7ED4EA6}" type="datetimeFigureOut">
              <a:rPr lang="ru-RU" smtClean="0"/>
              <a:t>07.01.2025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E36E20-BF8B-7784-2CBA-192790CAF9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9D6407-53B8-23EA-1FC1-B54F76883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F9062-AF7C-487B-95E2-D5B55D9D0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620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4F822EFA-E292-94A3-3008-46AFB61FA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0164"/>
            <a:ext cx="12441382" cy="739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67D9F0-FBB0-CEFE-230B-33FA5687E9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3218" y="1025380"/>
            <a:ext cx="9767454" cy="3089420"/>
          </a:xfrm>
        </p:spPr>
        <p:txBody>
          <a:bodyPr>
            <a:normAutofit/>
          </a:bodyPr>
          <a:lstStyle/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Литературная викторина </a:t>
            </a:r>
            <a:b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«Денискиным рассказам» </a:t>
            </a:r>
            <a:b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В.Ю Драгунского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FEE120-7719-794F-5C39-31F2A318E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5798127" y="4973782"/>
            <a:ext cx="5472545" cy="858838"/>
          </a:xfrm>
        </p:spPr>
        <p:txBody>
          <a:bodyPr/>
          <a:lstStyle/>
          <a:p>
            <a:r>
              <a:rPr lang="ru-RU" b="1" dirty="0"/>
              <a:t>Составила Колосова О.А., учитель начальных классов МОУ Лесная СОШ</a:t>
            </a:r>
          </a:p>
        </p:txBody>
      </p:sp>
    </p:spTree>
    <p:extLst>
      <p:ext uri="{BB962C8B-B14F-4D97-AF65-F5344CB8AC3E}">
        <p14:creationId xmlns:p14="http://schemas.microsoft.com/office/powerpoint/2010/main" val="362995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Picture background">
            <a:extLst>
              <a:ext uri="{FF2B5EF4-FFF2-40B4-BE49-F238E27FC236}">
                <a16:creationId xmlns:a16="http://schemas.microsoft.com/office/drawing/2014/main" id="{906B6DEC-8554-325D-2976-19AC9DA9C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821" y="-220718"/>
            <a:ext cx="12693704" cy="743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D49D5D-7816-5CB5-9EF9-6C8BE25C5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3DC73D-7CD8-D200-2E69-468770A4BA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008993"/>
            <a:ext cx="5597235" cy="5167970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dirty="0"/>
              <a:t>Почему Дениска любит лошадей?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3200" dirty="0">
                <a:solidFill>
                  <a:srgbClr val="FF0000"/>
                </a:solidFill>
              </a:rPr>
              <a:t>у них очень длинные и красивые гривы </a:t>
            </a:r>
          </a:p>
          <a:p>
            <a:pPr marL="0" indent="0">
              <a:buNone/>
            </a:pPr>
            <a:r>
              <a:rPr lang="ru-RU" sz="3200" dirty="0">
                <a:solidFill>
                  <a:srgbClr val="FF0000"/>
                </a:solidFill>
              </a:rPr>
              <a:t>у них красивые и добрые лица</a:t>
            </a:r>
          </a:p>
          <a:p>
            <a:pPr marL="0" indent="0">
              <a:buNone/>
            </a:pPr>
            <a:r>
              <a:rPr lang="ru-RU" sz="3200" dirty="0">
                <a:solidFill>
                  <a:srgbClr val="FF0000"/>
                </a:solidFill>
              </a:rPr>
              <a:t>на них можно покататься</a:t>
            </a:r>
          </a:p>
        </p:txBody>
      </p:sp>
      <p:pic>
        <p:nvPicPr>
          <p:cNvPr id="4" name="Рисунок 3" descr="Picture background">
            <a:extLst>
              <a:ext uri="{FF2B5EF4-FFF2-40B4-BE49-F238E27FC236}">
                <a16:creationId xmlns:a16="http://schemas.microsoft.com/office/drawing/2014/main" id="{7D783C21-20BC-B71E-21BE-5051384AEF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9" t="32026" r="40956" b="11451"/>
          <a:stretch/>
        </p:blipFill>
        <p:spPr bwMode="auto">
          <a:xfrm>
            <a:off x="1368530" y="1982350"/>
            <a:ext cx="4580996" cy="35513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7503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Picture background">
            <a:extLst>
              <a:ext uri="{FF2B5EF4-FFF2-40B4-BE49-F238E27FC236}">
                <a16:creationId xmlns:a16="http://schemas.microsoft.com/office/drawing/2014/main" id="{323CDC4C-9096-54F9-DCB4-C0D2A8C1E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656" y="-204952"/>
            <a:ext cx="12349656" cy="726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796469-160A-4A06-5197-42D79B587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47AF77-93C2-E8DF-EB9E-7631DEB36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0829" y="776936"/>
            <a:ext cx="7347208" cy="53041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/>
              <a:t>Какая из этих пословиц больше всего подходит к рассказу «Друг детства»?</a:t>
            </a:r>
          </a:p>
          <a:p>
            <a:pPr marL="0" indent="0">
              <a:buNone/>
            </a:pPr>
            <a:endParaRPr lang="ru-RU" dirty="0"/>
          </a:p>
          <a:p>
            <a:pPr marL="457200" lvl="1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Не имей сто рублей, а имей</a:t>
            </a:r>
          </a:p>
          <a:p>
            <a:pPr marL="457200" lvl="1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 сто друзей.</a:t>
            </a:r>
          </a:p>
          <a:p>
            <a:pPr marL="457200" lvl="1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Старый друг лучше новых двух.</a:t>
            </a:r>
          </a:p>
          <a:p>
            <a:pPr marL="457200" lvl="1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Один в поле не воин.</a:t>
            </a:r>
          </a:p>
        </p:txBody>
      </p:sp>
      <p:pic>
        <p:nvPicPr>
          <p:cNvPr id="5" name="Рисунок 4" descr="Picture background">
            <a:extLst>
              <a:ext uri="{FF2B5EF4-FFF2-40B4-BE49-F238E27FC236}">
                <a16:creationId xmlns:a16="http://schemas.microsoft.com/office/drawing/2014/main" id="{787C8F95-C3D9-264B-5913-ED9E95CE20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845" y="1340069"/>
            <a:ext cx="3643984" cy="4831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3260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Picture background">
            <a:extLst>
              <a:ext uri="{FF2B5EF4-FFF2-40B4-BE49-F238E27FC236}">
                <a16:creationId xmlns:a16="http://schemas.microsoft.com/office/drawing/2014/main" id="{87109674-0C33-DD7C-8677-C1FD10341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639"/>
            <a:ext cx="12391697" cy="7431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359E4B-F17B-5200-BBE7-C8D8B88F6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EE2A20-6667-0383-BBA5-EE7001F84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9527" y="1087821"/>
            <a:ext cx="5784273" cy="452470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800" dirty="0"/>
              <a:t>Какая буква дала название рассказу «Заколдованная буква»?</a:t>
            </a:r>
          </a:p>
          <a:p>
            <a:pPr marL="0" indent="0">
              <a:buNone/>
            </a:pPr>
            <a:endParaRPr lang="ru-RU" sz="900" dirty="0"/>
          </a:p>
          <a:p>
            <a:pPr marL="1828800" lvl="4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Буква «А»</a:t>
            </a:r>
          </a:p>
          <a:p>
            <a:pPr marL="1828800" lvl="4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Буква «С»</a:t>
            </a:r>
          </a:p>
          <a:p>
            <a:pPr marL="1828800" lvl="4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Буква «Ш»</a:t>
            </a: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C5B47682-F7AF-9B8B-F0A8-EB0DA1D7C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909" y="1447188"/>
            <a:ext cx="4229100" cy="440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2105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Picture background">
            <a:extLst>
              <a:ext uri="{FF2B5EF4-FFF2-40B4-BE49-F238E27FC236}">
                <a16:creationId xmlns:a16="http://schemas.microsoft.com/office/drawing/2014/main" id="{DFF445CA-E770-E386-1C6C-56A73542E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4952"/>
            <a:ext cx="12192000" cy="727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Picture background">
            <a:extLst>
              <a:ext uri="{FF2B5EF4-FFF2-40B4-BE49-F238E27FC236}">
                <a16:creationId xmlns:a16="http://schemas.microsoft.com/office/drawing/2014/main" id="{22D47BD4-A258-0B22-7806-0FB3A95A4D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57" t="5324" r="15051" b="23030"/>
          <a:stretch/>
        </p:blipFill>
        <p:spPr bwMode="auto">
          <a:xfrm>
            <a:off x="838200" y="1027906"/>
            <a:ext cx="4752109" cy="491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FF11D7-0ABD-D4B8-A530-3273A8591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D6B509-29EE-FB1B-51FF-839E71B5A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8483" y="983673"/>
            <a:ext cx="6968358" cy="50387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/>
              <a:t>О ком идёт речь в рассказе «Он живой и светится»?</a:t>
            </a:r>
          </a:p>
          <a:p>
            <a:pPr marL="0" indent="0">
              <a:buNone/>
            </a:pPr>
            <a:endParaRPr lang="ru-RU" dirty="0"/>
          </a:p>
          <a:p>
            <a:pPr marL="914400" lvl="2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О жуке -светлячке</a:t>
            </a:r>
          </a:p>
          <a:p>
            <a:pPr marL="914400" lvl="2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Об инопланетянине</a:t>
            </a:r>
          </a:p>
          <a:p>
            <a:pPr marL="914400" lvl="2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О персонаже мультфильма</a:t>
            </a:r>
          </a:p>
        </p:txBody>
      </p:sp>
    </p:spTree>
    <p:extLst>
      <p:ext uri="{BB962C8B-B14F-4D97-AF65-F5344CB8AC3E}">
        <p14:creationId xmlns:p14="http://schemas.microsoft.com/office/powerpoint/2010/main" val="1325745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Picture background">
            <a:extLst>
              <a:ext uri="{FF2B5EF4-FFF2-40B4-BE49-F238E27FC236}">
                <a16:creationId xmlns:a16="http://schemas.microsoft.com/office/drawing/2014/main" id="{3E603AE7-C936-151E-45E1-0DCA6EA21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57655"/>
            <a:ext cx="12517822" cy="719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Picture background">
            <a:extLst>
              <a:ext uri="{FF2B5EF4-FFF2-40B4-BE49-F238E27FC236}">
                <a16:creationId xmlns:a16="http://schemas.microsoft.com/office/drawing/2014/main" id="{BDE4634F-44F6-ABFB-A145-3DA97D11E7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2" t="-909" r="12352" b="3193"/>
          <a:stretch/>
        </p:blipFill>
        <p:spPr bwMode="auto">
          <a:xfrm>
            <a:off x="1142762" y="1690688"/>
            <a:ext cx="5417948" cy="39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1E48CA-29F8-0511-F64D-76B89DCD1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D05597-6501-F1F3-1A4F-1BE2A0558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1351" y="1027906"/>
            <a:ext cx="4251808" cy="458461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400" dirty="0"/>
              <a:t>Какую игрушку отдал Денис Мишке в обмен на светлячка?</a:t>
            </a:r>
          </a:p>
          <a:p>
            <a:pPr marL="0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Самосвал</a:t>
            </a:r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Самокат</a:t>
            </a:r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Совок </a:t>
            </a:r>
          </a:p>
        </p:txBody>
      </p:sp>
    </p:spTree>
    <p:extLst>
      <p:ext uri="{BB962C8B-B14F-4D97-AF65-F5344CB8AC3E}">
        <p14:creationId xmlns:p14="http://schemas.microsoft.com/office/powerpoint/2010/main" val="1398496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Picture background">
            <a:extLst>
              <a:ext uri="{FF2B5EF4-FFF2-40B4-BE49-F238E27FC236}">
                <a16:creationId xmlns:a16="http://schemas.microsoft.com/office/drawing/2014/main" id="{4F25544D-83CD-AFE8-FD68-33F9B4DC7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5126"/>
            <a:ext cx="12407462" cy="7431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Picture background">
            <a:extLst>
              <a:ext uri="{FF2B5EF4-FFF2-40B4-BE49-F238E27FC236}">
                <a16:creationId xmlns:a16="http://schemas.microsoft.com/office/drawing/2014/main" id="{603E5FA6-3255-9D6B-C197-E40E59DF0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764" y="678507"/>
            <a:ext cx="4433455" cy="5498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1ADBD3-7D95-4DA3-0A12-5F2A485ED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898C5C-A1B4-6774-1CE9-502B65F6A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5055" y="858982"/>
            <a:ext cx="5548745" cy="491119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300" dirty="0"/>
              <a:t>Какое блюдо вылил Дениска на голову прохожему в рассказе «Тайное становится явным»</a:t>
            </a:r>
          </a:p>
          <a:p>
            <a:pPr marL="0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sz="3200" dirty="0">
                <a:solidFill>
                  <a:srgbClr val="FF0000"/>
                </a:solidFill>
              </a:rPr>
              <a:t>Куриный бульон</a:t>
            </a:r>
          </a:p>
          <a:p>
            <a:pPr marL="1371600" lvl="3" indent="0">
              <a:buNone/>
            </a:pPr>
            <a:r>
              <a:rPr lang="ru-RU" sz="3200" dirty="0">
                <a:solidFill>
                  <a:srgbClr val="FF0000"/>
                </a:solidFill>
              </a:rPr>
              <a:t>Манную кашу</a:t>
            </a:r>
          </a:p>
          <a:p>
            <a:pPr marL="1371600" lvl="3" indent="0">
              <a:buNone/>
            </a:pPr>
            <a:r>
              <a:rPr lang="ru-RU" sz="3200" dirty="0">
                <a:solidFill>
                  <a:srgbClr val="FF0000"/>
                </a:solidFill>
              </a:rPr>
              <a:t>Молочную лапшу</a:t>
            </a:r>
          </a:p>
        </p:txBody>
      </p:sp>
    </p:spTree>
    <p:extLst>
      <p:ext uri="{BB962C8B-B14F-4D97-AF65-F5344CB8AC3E}">
        <p14:creationId xmlns:p14="http://schemas.microsoft.com/office/powerpoint/2010/main" val="2362890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Picture background">
            <a:extLst>
              <a:ext uri="{FF2B5EF4-FFF2-40B4-BE49-F238E27FC236}">
                <a16:creationId xmlns:a16="http://schemas.microsoft.com/office/drawing/2014/main" id="{7523C4A6-4B00-62DE-8C21-CB857C85E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8" y="0"/>
            <a:ext cx="121006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Picture background">
            <a:extLst>
              <a:ext uri="{FF2B5EF4-FFF2-40B4-BE49-F238E27FC236}">
                <a16:creationId xmlns:a16="http://schemas.microsoft.com/office/drawing/2014/main" id="{68B66E23-DEA9-8A96-7D03-CBA87A8243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9" t="5325" r="14243" b="11919"/>
          <a:stretch/>
        </p:blipFill>
        <p:spPr bwMode="auto">
          <a:xfrm>
            <a:off x="955964" y="815253"/>
            <a:ext cx="4793672" cy="5675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2F84C3-4955-16A3-9A40-295E8041A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803251-72F9-69F3-3CC9-F5AE0345E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1040523"/>
            <a:ext cx="4684389" cy="513752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4400" dirty="0"/>
              <a:t>Что ел друг Дениски, Мишка, в школьном буфете в рассказе «Где это видано, где это слыхано»?</a:t>
            </a:r>
          </a:p>
          <a:p>
            <a:pPr marL="0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Котлету</a:t>
            </a:r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Сосиску </a:t>
            </a:r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Сардельку</a:t>
            </a:r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5477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Picture background">
            <a:extLst>
              <a:ext uri="{FF2B5EF4-FFF2-40B4-BE49-F238E27FC236}">
                <a16:creationId xmlns:a16="http://schemas.microsoft.com/office/drawing/2014/main" id="{9B16F0D1-A472-0578-45AF-54A7DC81B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09903"/>
            <a:ext cx="12192000" cy="726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>
            <a:extLst>
              <a:ext uri="{FF2B5EF4-FFF2-40B4-BE49-F238E27FC236}">
                <a16:creationId xmlns:a16="http://schemas.microsoft.com/office/drawing/2014/main" id="{41036363-1E39-BF2E-EC67-19EC865E2F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5" t="9931" r="2846" b="43434"/>
          <a:stretch/>
        </p:blipFill>
        <p:spPr bwMode="auto">
          <a:xfrm>
            <a:off x="879387" y="1662798"/>
            <a:ext cx="5216613" cy="3682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BF84BD-A749-CAFF-836A-D5CB57051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CEBF48-3359-8590-C851-75B057D31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655" y="831274"/>
            <a:ext cx="5701145" cy="489161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Какая фамилия была у профессора, который лечил Алёнку в рассказе «Профессор кислых щей»</a:t>
            </a:r>
          </a:p>
          <a:p>
            <a:pPr marL="0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Васильев</a:t>
            </a:r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Михайлов</a:t>
            </a:r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Сергеев </a:t>
            </a:r>
          </a:p>
        </p:txBody>
      </p:sp>
    </p:spTree>
    <p:extLst>
      <p:ext uri="{BB962C8B-B14F-4D97-AF65-F5344CB8AC3E}">
        <p14:creationId xmlns:p14="http://schemas.microsoft.com/office/powerpoint/2010/main" val="213138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Picture background">
            <a:extLst>
              <a:ext uri="{FF2B5EF4-FFF2-40B4-BE49-F238E27FC236}">
                <a16:creationId xmlns:a16="http://schemas.microsoft.com/office/drawing/2014/main" id="{F903CE4F-FB08-D69E-C012-0605EF1E3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588" y="-141889"/>
            <a:ext cx="12320588" cy="7236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Picture background">
            <a:extLst>
              <a:ext uri="{FF2B5EF4-FFF2-40B4-BE49-F238E27FC236}">
                <a16:creationId xmlns:a16="http://schemas.microsoft.com/office/drawing/2014/main" id="{6155CADA-7685-7AFF-032B-7B4FADB8E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535" y="2156836"/>
            <a:ext cx="5109161" cy="3892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A8CF54-935B-02DD-E386-F50DA9C1A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5A65AF-40EB-3EBF-9709-CBF5A695E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036" y="831273"/>
            <a:ext cx="6213764" cy="5345690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/>
              <a:t>На сколько метров был заплыв в соревновании в рассказе «Третье место в стиле баттерфляй»</a:t>
            </a:r>
          </a:p>
          <a:p>
            <a:pPr marL="0" indent="0">
              <a:buNone/>
            </a:pPr>
            <a:endParaRPr lang="ru-RU" dirty="0"/>
          </a:p>
          <a:p>
            <a:pPr marL="2286000" lvl="5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На 25м</a:t>
            </a:r>
          </a:p>
          <a:p>
            <a:pPr marL="2286000" lvl="5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На 20м</a:t>
            </a:r>
          </a:p>
          <a:p>
            <a:pPr marL="2286000" lvl="5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На 15м </a:t>
            </a:r>
          </a:p>
        </p:txBody>
      </p:sp>
    </p:spTree>
    <p:extLst>
      <p:ext uri="{BB962C8B-B14F-4D97-AF65-F5344CB8AC3E}">
        <p14:creationId xmlns:p14="http://schemas.microsoft.com/office/powerpoint/2010/main" val="12733209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Picture background">
            <a:extLst>
              <a:ext uri="{FF2B5EF4-FFF2-40B4-BE49-F238E27FC236}">
                <a16:creationId xmlns:a16="http://schemas.microsoft.com/office/drawing/2014/main" id="{05D425ED-33E2-7A7B-F60F-269CBCE75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477" y="0"/>
            <a:ext cx="126779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Picture background">
            <a:extLst>
              <a:ext uri="{FF2B5EF4-FFF2-40B4-BE49-F238E27FC236}">
                <a16:creationId xmlns:a16="http://schemas.microsoft.com/office/drawing/2014/main" id="{FD8D28F6-AE4A-4649-64C0-CB61FA81D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00" y="704249"/>
            <a:ext cx="4155209" cy="547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A2CFE2-861B-6C4B-F389-F480B040D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98E97E-2A15-8AEB-E98D-0CCAA0CC0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0364" y="886691"/>
            <a:ext cx="5673436" cy="5290272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/>
              <a:t>Какая денежка была у Алёнки в рассказе «Красный шарик в синем небе»?</a:t>
            </a:r>
          </a:p>
          <a:p>
            <a:pPr marL="0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Десять копеек</a:t>
            </a:r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Десять рублей</a:t>
            </a:r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Двадцать копеек</a:t>
            </a:r>
          </a:p>
        </p:txBody>
      </p:sp>
    </p:spTree>
    <p:extLst>
      <p:ext uri="{BB962C8B-B14F-4D97-AF65-F5344CB8AC3E}">
        <p14:creationId xmlns:p14="http://schemas.microsoft.com/office/powerpoint/2010/main" val="763338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CFF494-2F61-C909-9174-C1EDFEE867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0F02DCF-2F45-3A40-D0D9-AC06032C7F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EE0C6A0B-D424-2204-9452-DF910E1B3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427527" cy="699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099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Picture background">
            <a:extLst>
              <a:ext uri="{FF2B5EF4-FFF2-40B4-BE49-F238E27FC236}">
                <a16:creationId xmlns:a16="http://schemas.microsoft.com/office/drawing/2014/main" id="{EA118626-3984-89FA-76CC-7B3CEDB1D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587" y="-362607"/>
            <a:ext cx="12551815" cy="722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Picture background">
            <a:extLst>
              <a:ext uri="{FF2B5EF4-FFF2-40B4-BE49-F238E27FC236}">
                <a16:creationId xmlns:a16="http://schemas.microsoft.com/office/drawing/2014/main" id="{0D7B448D-A39A-591E-67F1-5AA4210B1F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2" t="11349" r="14008" b="11589"/>
          <a:stretch/>
        </p:blipFill>
        <p:spPr bwMode="auto">
          <a:xfrm>
            <a:off x="1607126" y="900413"/>
            <a:ext cx="4156363" cy="5057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0E1A95-D668-E6A2-8B22-D70B87B2D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479EB3-C384-36C8-C048-835915CA9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3490" y="756745"/>
            <a:ext cx="5590309" cy="5420218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/>
              <a:t>Чем ударил Лёвка Дениску по затылку в рассказе «Синий кинжал»</a:t>
            </a:r>
          </a:p>
          <a:p>
            <a:endParaRPr lang="ru-RU" dirty="0"/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Портфелем </a:t>
            </a:r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Промокашкой</a:t>
            </a:r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Пеналом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843221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Picture background">
            <a:extLst>
              <a:ext uri="{FF2B5EF4-FFF2-40B4-BE49-F238E27FC236}">
                <a16:creationId xmlns:a16="http://schemas.microsoft.com/office/drawing/2014/main" id="{8F9B410B-EF60-682D-488C-86C4D19F2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128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Picture background">
            <a:extLst>
              <a:ext uri="{FF2B5EF4-FFF2-40B4-BE49-F238E27FC236}">
                <a16:creationId xmlns:a16="http://schemas.microsoft.com/office/drawing/2014/main" id="{9591DEA0-D8BD-AAD2-332F-12219D8B54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8" r="12405" b="-1"/>
          <a:stretch/>
        </p:blipFill>
        <p:spPr bwMode="auto">
          <a:xfrm>
            <a:off x="838200" y="1245825"/>
            <a:ext cx="5682662" cy="450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D9AF6C-94AF-FCD6-52AA-5DF19ED41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9C1D2E-DE1B-27D1-1174-D62C41856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0862" y="1109448"/>
            <a:ext cx="5019974" cy="463910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000" dirty="0"/>
              <a:t>Какую оценку поставила Раиса Ивановна Лёвке за календарь в рассказе «Синий кинжал»</a:t>
            </a:r>
          </a:p>
          <a:p>
            <a:pPr marL="0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Пятёрку</a:t>
            </a:r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Четвёрку</a:t>
            </a:r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Тройку </a:t>
            </a:r>
          </a:p>
        </p:txBody>
      </p:sp>
    </p:spTree>
    <p:extLst>
      <p:ext uri="{BB962C8B-B14F-4D97-AF65-F5344CB8AC3E}">
        <p14:creationId xmlns:p14="http://schemas.microsoft.com/office/powerpoint/2010/main" val="13978667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Picture background">
            <a:extLst>
              <a:ext uri="{FF2B5EF4-FFF2-40B4-BE49-F238E27FC236}">
                <a16:creationId xmlns:a16="http://schemas.microsoft.com/office/drawing/2014/main" id="{860D200E-D3D9-8D2C-CA5A-15C43FCD3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027" y="0"/>
            <a:ext cx="123470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27AA6D-C922-2C88-82DE-E580852CA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A0CFDF-4F0F-B6AC-85CD-E47FE4CFF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66647"/>
            <a:ext cx="5257800" cy="450893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4000" dirty="0"/>
              <a:t>Сколько ложек сахару положила в чай папе Дениске тётя Тамара в рассказе «Одна капля убивает лошадь»?</a:t>
            </a:r>
          </a:p>
          <a:p>
            <a:pPr marL="0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Одну ложку</a:t>
            </a:r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Две ложки</a:t>
            </a:r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Три ложки </a:t>
            </a:r>
          </a:p>
        </p:txBody>
      </p:sp>
      <p:pic>
        <p:nvPicPr>
          <p:cNvPr id="4" name="Рисунок 3" descr="Picture background">
            <a:extLst>
              <a:ext uri="{FF2B5EF4-FFF2-40B4-BE49-F238E27FC236}">
                <a16:creationId xmlns:a16="http://schemas.microsoft.com/office/drawing/2014/main" id="{61171939-5368-F59C-507B-27EA6969DF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11" t="3264" r="29673" b="2312"/>
          <a:stretch/>
        </p:blipFill>
        <p:spPr bwMode="auto">
          <a:xfrm>
            <a:off x="2256442" y="764156"/>
            <a:ext cx="3839558" cy="49114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15692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icture background">
            <a:extLst>
              <a:ext uri="{FF2B5EF4-FFF2-40B4-BE49-F238E27FC236}">
                <a16:creationId xmlns:a16="http://schemas.microsoft.com/office/drawing/2014/main" id="{9214962D-5525-5D91-3315-93D7A7348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821" y="-157386"/>
            <a:ext cx="12791488" cy="701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1BB661-22CA-7295-B4FD-321230BA2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AAB86A-517C-A687-B76C-6BD6566C8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4510" y="1355834"/>
            <a:ext cx="6009290" cy="4821130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/>
              <a:t>Как Дениска назвал тётю Тамару про себя?</a:t>
            </a:r>
          </a:p>
          <a:p>
            <a:endParaRPr lang="ru-RU" dirty="0"/>
          </a:p>
          <a:p>
            <a:pPr marL="914400" lvl="2" indent="0">
              <a:buNone/>
            </a:pPr>
            <a:r>
              <a:rPr lang="ru-RU" sz="3600" dirty="0" err="1">
                <a:solidFill>
                  <a:srgbClr val="FF0000"/>
                </a:solidFill>
              </a:rPr>
              <a:t>Тамарище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Семиголовое</a:t>
            </a:r>
            <a:endParaRPr lang="ru-RU" sz="3600" dirty="0">
              <a:solidFill>
                <a:srgbClr val="FF0000"/>
              </a:solidFill>
            </a:endParaRPr>
          </a:p>
          <a:p>
            <a:pPr marL="914400" lvl="2" indent="0">
              <a:buNone/>
            </a:pPr>
            <a:r>
              <a:rPr lang="ru-RU" sz="3600" dirty="0" err="1">
                <a:solidFill>
                  <a:srgbClr val="FF0000"/>
                </a:solidFill>
              </a:rPr>
              <a:t>Тамарище</a:t>
            </a:r>
            <a:r>
              <a:rPr lang="ru-RU" sz="3600" dirty="0">
                <a:solidFill>
                  <a:srgbClr val="FF0000"/>
                </a:solidFill>
              </a:rPr>
              <a:t> Семипудовое</a:t>
            </a:r>
          </a:p>
          <a:p>
            <a:pPr marL="914400" lvl="2" indent="0">
              <a:buNone/>
            </a:pPr>
            <a:r>
              <a:rPr lang="ru-RU" sz="3600" dirty="0" err="1">
                <a:solidFill>
                  <a:srgbClr val="FF0000"/>
                </a:solidFill>
              </a:rPr>
              <a:t>Тамарище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Семикрылое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8178126B-82F9-C3D3-07F2-5A2AEF5A3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974" y="974192"/>
            <a:ext cx="4036536" cy="484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3840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76FD3C-526F-F6AB-DD39-1A66C2DC4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Самопроверка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CA51D7C-11EE-15C1-15D7-182861518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731" y="1825626"/>
            <a:ext cx="11020097" cy="4133740"/>
          </a:xfrm>
        </p:spPr>
        <p:txBody>
          <a:bodyPr>
            <a:normAutofit/>
          </a:bodyPr>
          <a:lstStyle/>
          <a:p>
            <a:r>
              <a:rPr lang="ru-RU" sz="3200" dirty="0"/>
              <a:t>1 - №2          2 - №2           3 - №3             4 - №3             5 - №1</a:t>
            </a:r>
          </a:p>
          <a:p>
            <a:r>
              <a:rPr lang="ru-RU" sz="3200" dirty="0"/>
              <a:t>6 - №2          7 - №2           8 – №2            9 - №3             10 - №1</a:t>
            </a:r>
          </a:p>
          <a:p>
            <a:r>
              <a:rPr lang="ru-RU" sz="3200" dirty="0"/>
              <a:t>11 – №1      12 - №2         13 - №3           14 - №3           15 - №1</a:t>
            </a:r>
          </a:p>
          <a:p>
            <a:r>
              <a:rPr lang="ru-RU" sz="3200" dirty="0"/>
              <a:t>16 - №1       17 - №3         18 - №3             19 - №3           20 - №1</a:t>
            </a:r>
          </a:p>
        </p:txBody>
      </p:sp>
    </p:spTree>
    <p:extLst>
      <p:ext uri="{BB962C8B-B14F-4D97-AF65-F5344CB8AC3E}">
        <p14:creationId xmlns:p14="http://schemas.microsoft.com/office/powerpoint/2010/main" val="401395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Picture background">
            <a:extLst>
              <a:ext uri="{FF2B5EF4-FFF2-40B4-BE49-F238E27FC236}">
                <a16:creationId xmlns:a16="http://schemas.microsoft.com/office/drawing/2014/main" id="{C7BDB869-7F65-C690-2DAD-16B527052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087" y="-644008"/>
            <a:ext cx="12666160" cy="750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7175FD-45D8-6818-F43C-593DF42AE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108" y="2244436"/>
            <a:ext cx="6601691" cy="118456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01939EA-11AC-A964-FC5F-2F9A75A6D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4327" y="734291"/>
            <a:ext cx="5479473" cy="4724400"/>
          </a:xfrm>
        </p:spPr>
        <p:txBody>
          <a:bodyPr>
            <a:noAutofit/>
          </a:bodyPr>
          <a:lstStyle/>
          <a:p>
            <a:r>
              <a:rPr lang="ru-RU" sz="5400" dirty="0"/>
              <a:t>Почему Виктор Драгунский выбрал имя </a:t>
            </a:r>
            <a:r>
              <a:rPr lang="ru-RU" sz="5400" dirty="0">
                <a:solidFill>
                  <a:srgbClr val="C00000"/>
                </a:solidFill>
              </a:rPr>
              <a:t>Дениска</a:t>
            </a:r>
            <a:r>
              <a:rPr lang="ru-RU" sz="5400" dirty="0"/>
              <a:t> для главного героя своих рассказов?</a:t>
            </a:r>
          </a:p>
        </p:txBody>
      </p:sp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id="{A8784883-2CCC-2FD3-A4BB-3D5769E2C0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5" t="7677" r="24673" b="1616"/>
          <a:stretch/>
        </p:blipFill>
        <p:spPr bwMode="auto">
          <a:xfrm>
            <a:off x="1972730" y="1371599"/>
            <a:ext cx="3624507" cy="411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018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Picture background">
            <a:extLst>
              <a:ext uri="{FF2B5EF4-FFF2-40B4-BE49-F238E27FC236}">
                <a16:creationId xmlns:a16="http://schemas.microsoft.com/office/drawing/2014/main" id="{3B9BE1B4-1961-F6D4-A7B3-24ABC69EA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600" y="-332074"/>
            <a:ext cx="12819828" cy="752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F5670A-C04C-3F69-307A-FD9BF7B41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54E592-1117-CA90-CB13-FB09A519C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3818" y="1136073"/>
            <a:ext cx="5049982" cy="5040889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5400" dirty="0"/>
              <a:t>Вспомните фамилию Дениса в рассказах:</a:t>
            </a:r>
          </a:p>
          <a:p>
            <a:endParaRPr lang="ru-RU" sz="5400" dirty="0"/>
          </a:p>
          <a:p>
            <a:pPr marL="914400" lvl="2" indent="0">
              <a:buNone/>
            </a:pPr>
            <a:r>
              <a:rPr lang="ru-RU" sz="4000" dirty="0">
                <a:solidFill>
                  <a:srgbClr val="FF0000"/>
                </a:solidFill>
              </a:rPr>
              <a:t>Матроскин</a:t>
            </a:r>
          </a:p>
          <a:p>
            <a:pPr marL="914400" lvl="2" indent="0">
              <a:buNone/>
            </a:pPr>
            <a:r>
              <a:rPr lang="ru-RU" sz="4000" dirty="0">
                <a:solidFill>
                  <a:srgbClr val="FF0000"/>
                </a:solidFill>
              </a:rPr>
              <a:t>Кораблёв</a:t>
            </a:r>
          </a:p>
          <a:p>
            <a:pPr marL="914400" lvl="2" indent="0">
              <a:buNone/>
            </a:pPr>
            <a:r>
              <a:rPr lang="ru-RU" sz="4000" dirty="0">
                <a:solidFill>
                  <a:srgbClr val="FF0000"/>
                </a:solidFill>
              </a:rPr>
              <a:t>Якорев</a:t>
            </a:r>
          </a:p>
        </p:txBody>
      </p:sp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B96E4C3B-D8B9-763C-5FC2-326A4DF5AE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69" r="54749" b="-1"/>
          <a:stretch/>
        </p:blipFill>
        <p:spPr bwMode="auto">
          <a:xfrm>
            <a:off x="1490880" y="798581"/>
            <a:ext cx="4160259" cy="526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319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Picture background">
            <a:extLst>
              <a:ext uri="{FF2B5EF4-FFF2-40B4-BE49-F238E27FC236}">
                <a16:creationId xmlns:a16="http://schemas.microsoft.com/office/drawing/2014/main" id="{28C24784-92CB-597E-82F2-60221D489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5386" y="-756230"/>
            <a:ext cx="12722772" cy="788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cture background">
            <a:extLst>
              <a:ext uri="{FF2B5EF4-FFF2-40B4-BE49-F238E27FC236}">
                <a16:creationId xmlns:a16="http://schemas.microsoft.com/office/drawing/2014/main" id="{B5157C74-2397-0F47-E4BB-29C0C5EAB9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3" t="45655" r="16121" b="8993"/>
          <a:stretch/>
        </p:blipFill>
        <p:spPr bwMode="auto">
          <a:xfrm>
            <a:off x="838200" y="1862570"/>
            <a:ext cx="5846578" cy="383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C1C9C-1BC3-0706-F7D3-2FBC2836A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255C22-EAEB-6099-1B39-9D5B0717C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734291"/>
            <a:ext cx="5257800" cy="513787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800" dirty="0"/>
              <a:t>Как звали лучшего друга главного героя «Денискиных рассказов»:</a:t>
            </a:r>
          </a:p>
          <a:p>
            <a:pPr marL="1371600" lvl="3" indent="0">
              <a:buNone/>
            </a:pPr>
            <a:endParaRPr lang="ru-RU" sz="3600" dirty="0"/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Юрка</a:t>
            </a:r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Мишка</a:t>
            </a:r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Серёжка</a:t>
            </a:r>
          </a:p>
        </p:txBody>
      </p:sp>
    </p:spTree>
    <p:extLst>
      <p:ext uri="{BB962C8B-B14F-4D97-AF65-F5344CB8AC3E}">
        <p14:creationId xmlns:p14="http://schemas.microsoft.com/office/powerpoint/2010/main" val="2980916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Picture background">
            <a:extLst>
              <a:ext uri="{FF2B5EF4-FFF2-40B4-BE49-F238E27FC236}">
                <a16:creationId xmlns:a16="http://schemas.microsoft.com/office/drawing/2014/main" id="{5810BA31-D87C-514E-E9F3-E656C1432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9904" y="-520262"/>
            <a:ext cx="12911959" cy="785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icture background">
            <a:extLst>
              <a:ext uri="{FF2B5EF4-FFF2-40B4-BE49-F238E27FC236}">
                <a16:creationId xmlns:a16="http://schemas.microsoft.com/office/drawing/2014/main" id="{C1AE5B7A-CF84-71E7-C281-2F24E6E2F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55773"/>
            <a:ext cx="5814054" cy="4821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C0B028-FCCD-939A-1870-0D68F7469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4B2913-7922-B8FF-8B9D-C92837FBF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8509" y="955965"/>
            <a:ext cx="4925291" cy="50211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300" dirty="0"/>
              <a:t>Во дворе у Дениски и Мишки были друзья, назовите их имена:</a:t>
            </a:r>
          </a:p>
          <a:p>
            <a:pPr marL="914400" lvl="2" indent="0">
              <a:buNone/>
            </a:pPr>
            <a:r>
              <a:rPr lang="ru-RU" sz="3900" dirty="0">
                <a:solidFill>
                  <a:srgbClr val="FF0000"/>
                </a:solidFill>
              </a:rPr>
              <a:t>Ленка и Серёжка</a:t>
            </a:r>
          </a:p>
          <a:p>
            <a:pPr marL="914400" lvl="2" indent="0">
              <a:buNone/>
            </a:pPr>
            <a:r>
              <a:rPr lang="ru-RU" sz="3900" dirty="0">
                <a:solidFill>
                  <a:srgbClr val="FF0000"/>
                </a:solidFill>
              </a:rPr>
              <a:t>Галя и Леонид</a:t>
            </a:r>
          </a:p>
          <a:p>
            <a:pPr marL="914400" lvl="2" indent="0">
              <a:buNone/>
            </a:pPr>
            <a:r>
              <a:rPr lang="ru-RU" sz="3900" dirty="0">
                <a:solidFill>
                  <a:srgbClr val="FF0000"/>
                </a:solidFill>
              </a:rPr>
              <a:t>Алёнка и Костик</a:t>
            </a:r>
          </a:p>
        </p:txBody>
      </p:sp>
    </p:spTree>
    <p:extLst>
      <p:ext uri="{BB962C8B-B14F-4D97-AF65-F5344CB8AC3E}">
        <p14:creationId xmlns:p14="http://schemas.microsoft.com/office/powerpoint/2010/main" val="1052210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Picture background">
            <a:extLst>
              <a:ext uri="{FF2B5EF4-FFF2-40B4-BE49-F238E27FC236}">
                <a16:creationId xmlns:a16="http://schemas.microsoft.com/office/drawing/2014/main" id="{54316610-513A-01A5-01D0-C1243B400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971" y="-18284"/>
            <a:ext cx="128541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id="{DFD82F3F-E396-BE43-5E9D-BC9C615A95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1" t="11586" r="5710" b="20605"/>
          <a:stretch/>
        </p:blipFill>
        <p:spPr bwMode="auto">
          <a:xfrm>
            <a:off x="719960" y="928255"/>
            <a:ext cx="5498758" cy="524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9A5EAA-9C5A-6C67-D9C0-EBF032613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355636-2D1E-2D28-3FE4-9D47E7651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355833"/>
            <a:ext cx="5257800" cy="48211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/>
              <a:t>Что любит Мишка?</a:t>
            </a:r>
          </a:p>
          <a:p>
            <a:pPr marL="0" indent="0">
              <a:buNone/>
            </a:pPr>
            <a:endParaRPr lang="ru-RU" sz="3600" dirty="0"/>
          </a:p>
          <a:p>
            <a:pPr marL="457200" lvl="1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классическую музыку</a:t>
            </a:r>
          </a:p>
          <a:p>
            <a:pPr marL="457200" lvl="1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фильмы про шпионов</a:t>
            </a:r>
          </a:p>
          <a:p>
            <a:pPr marL="457200" lvl="1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еду, котят и бабушку</a:t>
            </a:r>
          </a:p>
        </p:txBody>
      </p:sp>
    </p:spTree>
    <p:extLst>
      <p:ext uri="{BB962C8B-B14F-4D97-AF65-F5344CB8AC3E}">
        <p14:creationId xmlns:p14="http://schemas.microsoft.com/office/powerpoint/2010/main" val="3207379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Picture background">
            <a:extLst>
              <a:ext uri="{FF2B5EF4-FFF2-40B4-BE49-F238E27FC236}">
                <a16:creationId xmlns:a16="http://schemas.microsoft.com/office/drawing/2014/main" id="{3F71590A-2859-293C-C421-C5956A23D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415" y="-157656"/>
            <a:ext cx="12646408" cy="740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Picture background">
            <a:extLst>
              <a:ext uri="{FF2B5EF4-FFF2-40B4-BE49-F238E27FC236}">
                <a16:creationId xmlns:a16="http://schemas.microsoft.com/office/drawing/2014/main" id="{47EB8E8B-08E4-51AF-6A7B-4EDBF88F1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522" y="1817614"/>
            <a:ext cx="5401522" cy="3765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39552C-17B2-B82D-6168-48A949A21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D3B345-603F-7937-39DC-B908B67E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0072" y="900545"/>
            <a:ext cx="4883727" cy="52764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 какого композитора играл учитель в рассказе «Что любит Мишка?»</a:t>
            </a:r>
          </a:p>
          <a:p>
            <a:pPr marL="0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Шопен</a:t>
            </a:r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Бетховен</a:t>
            </a:r>
          </a:p>
          <a:p>
            <a:pPr marL="1371600" lvl="3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Моцарт</a:t>
            </a:r>
          </a:p>
        </p:txBody>
      </p:sp>
    </p:spTree>
    <p:extLst>
      <p:ext uri="{BB962C8B-B14F-4D97-AF65-F5344CB8AC3E}">
        <p14:creationId xmlns:p14="http://schemas.microsoft.com/office/powerpoint/2010/main" val="1974140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icture background">
            <a:extLst>
              <a:ext uri="{FF2B5EF4-FFF2-40B4-BE49-F238E27FC236}">
                <a16:creationId xmlns:a16="http://schemas.microsoft.com/office/drawing/2014/main" id="{884CDB77-4323-4D94-2BD6-12E8716E3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415" y="-157656"/>
            <a:ext cx="12646408" cy="740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379BBF-D7A3-3799-6236-184F443C4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E5809C-A340-C4B1-60D5-F5C23C0A8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5164" y="886691"/>
            <a:ext cx="5368635" cy="5290272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/>
              <a:t>Кто был друг детства Дениски из одноимённого рассказа?</a:t>
            </a:r>
          </a:p>
          <a:p>
            <a:pPr marL="0" indent="0">
              <a:buNone/>
            </a:pPr>
            <a:endParaRPr lang="ru-RU" dirty="0"/>
          </a:p>
          <a:p>
            <a:pPr marL="914400" lvl="2" indent="0">
              <a:buNone/>
            </a:pPr>
            <a:r>
              <a:rPr lang="ru-RU" sz="3400" dirty="0">
                <a:solidFill>
                  <a:srgbClr val="FF0000"/>
                </a:solidFill>
              </a:rPr>
              <a:t>Оловянный солдатик</a:t>
            </a:r>
          </a:p>
          <a:p>
            <a:pPr marL="914400" lvl="2" indent="0">
              <a:buNone/>
            </a:pPr>
            <a:r>
              <a:rPr lang="ru-RU" sz="3400" dirty="0">
                <a:solidFill>
                  <a:srgbClr val="FF0000"/>
                </a:solidFill>
              </a:rPr>
              <a:t>Плюшевый медведь</a:t>
            </a:r>
          </a:p>
          <a:p>
            <a:pPr marL="914400" lvl="2" indent="0">
              <a:buNone/>
            </a:pPr>
            <a:r>
              <a:rPr lang="ru-RU" sz="3400" dirty="0">
                <a:solidFill>
                  <a:srgbClr val="FF0000"/>
                </a:solidFill>
              </a:rPr>
              <a:t>Деревянный заяц</a:t>
            </a:r>
          </a:p>
        </p:txBody>
      </p:sp>
      <p:pic>
        <p:nvPicPr>
          <p:cNvPr id="4" name="Рисунок 3" descr="Picture background">
            <a:extLst>
              <a:ext uri="{FF2B5EF4-FFF2-40B4-BE49-F238E27FC236}">
                <a16:creationId xmlns:a16="http://schemas.microsoft.com/office/drawing/2014/main" id="{2D03DE24-574C-539C-1636-BDFED7BC2A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0" t="2824" r="1429" b="1163"/>
          <a:stretch/>
        </p:blipFill>
        <p:spPr bwMode="auto">
          <a:xfrm>
            <a:off x="1148887" y="1630977"/>
            <a:ext cx="5230414" cy="46056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796375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497</Words>
  <Application>Microsoft Office PowerPoint</Application>
  <PresentationFormat>Широкоэкранный</PresentationFormat>
  <Paragraphs>111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 Office</vt:lpstr>
      <vt:lpstr>Литературная викторина  по «Денискиным рассказам»  В.Ю Драгунского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Самопроверка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Станислав Колосов</dc:creator>
  <cp:lastModifiedBy>Станислав Колосов</cp:lastModifiedBy>
  <cp:revision>2</cp:revision>
  <dcterms:created xsi:type="dcterms:W3CDTF">2024-12-26T21:33:33Z</dcterms:created>
  <dcterms:modified xsi:type="dcterms:W3CDTF">2025-01-07T21:45:13Z</dcterms:modified>
</cp:coreProperties>
</file>