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МО « Коткозерское сельское поселение»</a:t>
            </a:r>
            <a:br>
              <a:rPr lang="ru-RU" sz="2400" dirty="0" smtClean="0"/>
            </a:br>
            <a:r>
              <a:rPr lang="ru-RU" sz="2000" dirty="0" smtClean="0"/>
              <a:t>«Ремонт автомобильной дороги ул. Лесная в п. </a:t>
            </a:r>
            <a:r>
              <a:rPr lang="ru-RU" sz="2000" dirty="0" smtClean="0"/>
              <a:t>Верхнеолонецкий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/>
              <a:t>(</a:t>
            </a:r>
            <a:r>
              <a:rPr lang="en-US" sz="2000" dirty="0" smtClean="0"/>
              <a:t>II </a:t>
            </a:r>
            <a:r>
              <a:rPr lang="ru-RU" sz="2000" dirty="0" smtClean="0"/>
              <a:t>этап)»</a:t>
            </a:r>
            <a:endParaRPr lang="ru-RU" sz="24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Стоимость проекта- </a:t>
            </a:r>
            <a:r>
              <a:rPr lang="ru-RU" dirty="0" smtClean="0"/>
              <a:t>1 066 </a:t>
            </a:r>
            <a:r>
              <a:rPr lang="ru-RU" dirty="0" smtClean="0"/>
              <a:t>324 </a:t>
            </a:r>
            <a:r>
              <a:rPr lang="ru-RU" dirty="0" err="1" smtClean="0"/>
              <a:t>руб</a:t>
            </a:r>
            <a:endParaRPr lang="ru-RU" dirty="0" smtClean="0"/>
          </a:p>
          <a:p>
            <a:r>
              <a:rPr lang="ru-RU" dirty="0" smtClean="0"/>
              <a:t>Средства бюджета РК – </a:t>
            </a:r>
            <a:r>
              <a:rPr lang="ru-RU" dirty="0" smtClean="0"/>
              <a:t>853 </a:t>
            </a:r>
            <a:r>
              <a:rPr lang="ru-RU" dirty="0" smtClean="0"/>
              <a:t>059руб</a:t>
            </a:r>
            <a:endParaRPr lang="ru-RU" dirty="0" smtClean="0"/>
          </a:p>
          <a:p>
            <a:r>
              <a:rPr lang="ru-RU" dirty="0" smtClean="0"/>
              <a:t>Средства бюджета МО « Коткозерское  сельское поселение» </a:t>
            </a:r>
            <a:r>
              <a:rPr lang="ru-RU" dirty="0" smtClean="0"/>
              <a:t>159 </a:t>
            </a:r>
            <a:r>
              <a:rPr lang="ru-RU" dirty="0" smtClean="0"/>
              <a:t>949 </a:t>
            </a:r>
            <a:r>
              <a:rPr lang="ru-RU" dirty="0" err="1" smtClean="0"/>
              <a:t>руб</a:t>
            </a:r>
            <a:endParaRPr lang="ru-RU" dirty="0" smtClean="0"/>
          </a:p>
          <a:p>
            <a:r>
              <a:rPr lang="ru-RU" dirty="0" smtClean="0"/>
              <a:t>безвозмездные поступления от физических лиц (жителей) - </a:t>
            </a:r>
            <a:r>
              <a:rPr lang="ru-RU" dirty="0" smtClean="0"/>
              <a:t>53  </a:t>
            </a:r>
            <a:r>
              <a:rPr lang="ru-RU" dirty="0" smtClean="0"/>
              <a:t>316 </a:t>
            </a:r>
            <a:r>
              <a:rPr lang="ru-RU" dirty="0" err="1" smtClean="0"/>
              <a:t>руб</a:t>
            </a:r>
            <a:r>
              <a:rPr lang="ru-RU" dirty="0" smtClean="0"/>
              <a:t> </a:t>
            </a:r>
          </a:p>
          <a:p>
            <a:r>
              <a:rPr lang="ru-RU" dirty="0" smtClean="0"/>
              <a:t>Количество участников собрания -9 чел</a:t>
            </a:r>
          </a:p>
          <a:p>
            <a:r>
              <a:rPr lang="ru-RU" dirty="0" smtClean="0"/>
              <a:t>Проблема</a:t>
            </a:r>
            <a:r>
              <a:rPr lang="ru-RU" dirty="0" smtClean="0"/>
              <a:t>: </a:t>
            </a:r>
            <a:r>
              <a:rPr lang="ru-RU" dirty="0" smtClean="0"/>
              <a:t>плохое состояние автомобильных дорог местного значения п. Верхнеолонецкий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6" descr="C:\Users\Пользователь\Pictures\IMG_20210903_080331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74754" y="1600200"/>
            <a:ext cx="338549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27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МО « Коткозерское сельское поселение» «Ремонт автомобильной дороги ул. Лесная в п. Верхнеолонецкий  (II этап)»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Текущий ремонт ВЛ-0,23 кВ уличного освещения в п. Интерпоселок Коткозерского сельского поселения</dc:title>
  <dc:creator>user</dc:creator>
  <cp:lastModifiedBy>Пользователь</cp:lastModifiedBy>
  <cp:revision>15</cp:revision>
  <dcterms:created xsi:type="dcterms:W3CDTF">2019-11-25T13:03:13Z</dcterms:created>
  <dcterms:modified xsi:type="dcterms:W3CDTF">2022-01-20T07:18:49Z</dcterms:modified>
</cp:coreProperties>
</file>