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МО « Коткозерское сельское поселение»</a:t>
            </a:r>
            <a:br>
              <a:rPr lang="ru-RU" sz="2400" dirty="0" smtClean="0"/>
            </a:br>
            <a:r>
              <a:rPr lang="ru-RU" sz="2400" dirty="0" smtClean="0"/>
              <a:t>«</a:t>
            </a:r>
            <a:r>
              <a:rPr lang="ru-RU" sz="2000" dirty="0" smtClean="0"/>
              <a:t>Текущий </a:t>
            </a:r>
            <a:r>
              <a:rPr lang="ru-RU" sz="2000" dirty="0" smtClean="0"/>
              <a:t>ремонт автомобильной дороги ул. Олонецкая у д.10  в д. Коткозеро»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Стоимость проекта- </a:t>
            </a:r>
            <a:r>
              <a:rPr lang="ru-RU" dirty="0" smtClean="0"/>
              <a:t>1 027 966 руб.  </a:t>
            </a:r>
            <a:r>
              <a:rPr lang="ru-RU" dirty="0" smtClean="0"/>
              <a:t>00 копеек </a:t>
            </a:r>
          </a:p>
          <a:p>
            <a:r>
              <a:rPr lang="ru-RU" dirty="0" smtClean="0"/>
              <a:t>Средства бюджета РК – </a:t>
            </a:r>
            <a:r>
              <a:rPr lang="ru-RU" dirty="0" smtClean="0"/>
              <a:t>822 373 руб. 00 коп</a:t>
            </a:r>
            <a:endParaRPr lang="ru-RU" dirty="0" smtClean="0"/>
          </a:p>
          <a:p>
            <a:r>
              <a:rPr lang="ru-RU" dirty="0" smtClean="0"/>
              <a:t>Средства бюджета МО « Коткозерское  сельское поселение» </a:t>
            </a:r>
            <a:r>
              <a:rPr lang="ru-RU" dirty="0" smtClean="0"/>
              <a:t>154 195 руб.00коп</a:t>
            </a:r>
            <a:endParaRPr lang="ru-RU" dirty="0" smtClean="0"/>
          </a:p>
          <a:p>
            <a:r>
              <a:rPr lang="ru-RU" dirty="0" smtClean="0"/>
              <a:t>безвозмездные поступления от физических лиц (жителей) </a:t>
            </a:r>
            <a:r>
              <a:rPr lang="ru-RU" dirty="0" smtClean="0"/>
              <a:t>– 51 398 руб. 00 коп</a:t>
            </a:r>
            <a:endParaRPr lang="ru-RU" dirty="0" smtClean="0"/>
          </a:p>
          <a:p>
            <a:r>
              <a:rPr lang="ru-RU" dirty="0" smtClean="0"/>
              <a:t>Количество участников собрания </a:t>
            </a:r>
            <a:r>
              <a:rPr lang="ru-RU" dirty="0" smtClean="0"/>
              <a:t>-6 чел</a:t>
            </a:r>
            <a:endParaRPr lang="ru-RU" dirty="0" smtClean="0"/>
          </a:p>
          <a:p>
            <a:r>
              <a:rPr lang="ru-RU" dirty="0" smtClean="0"/>
              <a:t>Проблема: </a:t>
            </a:r>
            <a:r>
              <a:rPr lang="ru-RU" dirty="0" smtClean="0"/>
              <a:t>плохое состояние автомобильных дорог местного значения </a:t>
            </a:r>
            <a:r>
              <a:rPr lang="ru-RU" dirty="0" smtClean="0"/>
              <a:t>в д. Коткозеро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" name="Содержимое 6" descr="C:\РУБЕЦ Н М\ДОМ КУЛЬТУРЫ\ДК ремонт\DSC_0484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19336"/>
            <a:ext cx="4038600" cy="2687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69</Words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МО « Коткозерское сельское поселение» «Текущий ремонт автомобильной дороги ул. Олонецкая у д.10  в д. Коткозеро»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Текущий ремонт ВЛ-0,23 кВ уличного освещения в п. Интерпоселок Коткозерского сельского поселения</dc:title>
  <dc:creator>user</dc:creator>
  <cp:lastModifiedBy>Пользователь</cp:lastModifiedBy>
  <cp:revision>18</cp:revision>
  <dcterms:created xsi:type="dcterms:W3CDTF">2019-11-25T13:03:13Z</dcterms:created>
  <dcterms:modified xsi:type="dcterms:W3CDTF">2022-01-20T07:32:13Z</dcterms:modified>
</cp:coreProperties>
</file>