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МО « Коткозерское сельское поселение»</a:t>
            </a:r>
            <a:br>
              <a:rPr lang="ru-RU" sz="2400" dirty="0" smtClean="0"/>
            </a:br>
            <a:r>
              <a:rPr lang="ru-RU" sz="2400" dirty="0" smtClean="0"/>
              <a:t>« Текущий ремонт ВЛ-023кВ уличного освещения в д. Березовая гора Олонецкого района».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Стоимость проекта- </a:t>
            </a:r>
            <a:r>
              <a:rPr lang="ru-RU" dirty="0" smtClean="0"/>
              <a:t>160 976 рублей 00 копеек </a:t>
            </a:r>
            <a:endParaRPr lang="ru-RU" dirty="0" smtClean="0"/>
          </a:p>
          <a:p>
            <a:r>
              <a:rPr lang="ru-RU" dirty="0" smtClean="0"/>
              <a:t>Средства бюджета РК – </a:t>
            </a:r>
            <a:r>
              <a:rPr lang="ru-RU" dirty="0" smtClean="0"/>
              <a:t>125 561 рубль 28 копеек </a:t>
            </a:r>
            <a:endParaRPr lang="ru-RU" dirty="0" smtClean="0"/>
          </a:p>
          <a:p>
            <a:r>
              <a:rPr lang="ru-RU" dirty="0" smtClean="0"/>
              <a:t>Средства бюджета МО « Коткозерское  сельское поселение» </a:t>
            </a:r>
            <a:r>
              <a:rPr lang="ru-RU" dirty="0" smtClean="0"/>
              <a:t>25 756 рубля 16 копеек 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безвозмездные поступления от физических лиц (жителей) </a:t>
            </a:r>
            <a:r>
              <a:rPr lang="ru-RU" dirty="0" smtClean="0"/>
              <a:t>- </a:t>
            </a:r>
            <a:r>
              <a:rPr lang="ru-RU" dirty="0" smtClean="0"/>
              <a:t>9 658 рублей 56 копеек</a:t>
            </a:r>
            <a:r>
              <a:rPr lang="ru-RU" smtClean="0"/>
              <a:t> </a:t>
            </a:r>
            <a:endParaRPr lang="ru-RU" dirty="0" smtClean="0"/>
          </a:p>
          <a:p>
            <a:r>
              <a:rPr lang="ru-RU" dirty="0" smtClean="0"/>
              <a:t>Количество участников собрания -</a:t>
            </a:r>
            <a:r>
              <a:rPr lang="ru-RU" dirty="0" smtClean="0"/>
              <a:t>11 </a:t>
            </a:r>
            <a:r>
              <a:rPr lang="ru-RU" dirty="0" smtClean="0"/>
              <a:t>чел</a:t>
            </a:r>
          </a:p>
          <a:p>
            <a:r>
              <a:rPr lang="ru-RU" dirty="0" smtClean="0"/>
              <a:t>Проблема</a:t>
            </a:r>
            <a:r>
              <a:rPr lang="ru-RU" dirty="0" smtClean="0"/>
              <a:t>: территория </a:t>
            </a:r>
            <a:r>
              <a:rPr lang="ru-RU" dirty="0" smtClean="0"/>
              <a:t>деревни  </a:t>
            </a:r>
            <a:r>
              <a:rPr lang="ru-RU" dirty="0" smtClean="0"/>
              <a:t>недостаточно освещена.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27325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МО « Коткозерское сельское поселение» « Текущий ремонт ВЛ-023кВ уличного освещения в д. Березовая гора Олонецкого района».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ремонт ВЛ-0,23 кВ уличного освещения в п. Интерпоселок Коткозерского сельского поселения</dc:title>
  <dc:creator>user</dc:creator>
  <cp:lastModifiedBy>Пользователь</cp:lastModifiedBy>
  <cp:revision>13</cp:revision>
  <dcterms:created xsi:type="dcterms:W3CDTF">2019-11-25T13:03:13Z</dcterms:created>
  <dcterms:modified xsi:type="dcterms:W3CDTF">2022-01-20T06:53:25Z</dcterms:modified>
</cp:coreProperties>
</file>