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1" r:id="rId6"/>
    <p:sldId id="264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ТОС п. </a:t>
            </a:r>
            <a:r>
              <a:rPr lang="ru-RU" dirty="0" err="1" smtClean="0"/>
              <a:t>Верхнеолонецкий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 «Строительство волейбольной площадки»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субботник по подготовке места</a:t>
            </a:r>
            <a:endParaRPr lang="ru-RU" dirty="0"/>
          </a:p>
        </p:txBody>
      </p:sp>
      <p:pic>
        <p:nvPicPr>
          <p:cNvPr id="5" name="Содержимое 4" descr="кусты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волейбольная площадка  ДО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Субботник 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Развоз песка 32 т.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Разравнивание </a:t>
            </a:r>
            <a:endParaRPr lang="ru-RU" dirty="0"/>
          </a:p>
        </p:txBody>
      </p:sp>
      <p:pic>
        <p:nvPicPr>
          <p:cNvPr id="2050" name="Picture 2" descr="C:\Users\user\Desktop\песок 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C:\Users\user\Desktop\песок волейб площадк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есок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Субботник 3</a:t>
            </a:r>
            <a:br>
              <a:rPr lang="ru-RU" dirty="0" smtClean="0"/>
            </a:br>
            <a:r>
              <a:rPr lang="ru-RU" dirty="0" smtClean="0"/>
              <a:t>Посадка саженцев кустов</a:t>
            </a:r>
            <a:endParaRPr lang="ru-RU" dirty="0"/>
          </a:p>
        </p:txBody>
      </p:sp>
      <p:pic>
        <p:nvPicPr>
          <p:cNvPr id="7" name="Содержимое 6" descr="сирень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сирень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сирень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калина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ку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Открытие волейбольной площадки 11 октября 2019 г</a:t>
            </a:r>
            <a:endParaRPr lang="ru-RU" dirty="0"/>
          </a:p>
        </p:txBody>
      </p:sp>
      <p:pic>
        <p:nvPicPr>
          <p:cNvPr id="9" name="Содержимое 8" descr="открытие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428860" y="1523962"/>
            <a:ext cx="4000528" cy="4905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олейбольна площадка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9300"/>
            <a:ext cx="7858180" cy="589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34</Words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ТОС п. Верхнеолонецкий</vt:lpstr>
      <vt:lpstr>1 субботник по подготовке места</vt:lpstr>
      <vt:lpstr>Субботник 2</vt:lpstr>
      <vt:lpstr>Слайд 4</vt:lpstr>
      <vt:lpstr>Субботник 3 Посадка саженцев кустов</vt:lpstr>
      <vt:lpstr>Слайд 6</vt:lpstr>
      <vt:lpstr>Открытие волейбольной площадки 11 октября 2019 г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ТОС п. Верхнеолонецкий</dc:title>
  <dc:creator>user</dc:creator>
  <cp:lastModifiedBy>user</cp:lastModifiedBy>
  <cp:revision>6</cp:revision>
  <dcterms:created xsi:type="dcterms:W3CDTF">2019-10-18T08:10:40Z</dcterms:created>
  <dcterms:modified xsi:type="dcterms:W3CDTF">2019-10-18T08:44:59Z</dcterms:modified>
</cp:coreProperties>
</file>