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3" r:id="rId3"/>
    <p:sldId id="266" r:id="rId4"/>
    <p:sldId id="267" r:id="rId5"/>
    <p:sldId id="272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EC2B8D4E-350E-41B8-88FE-110870FF6C80}" type="datetimeFigureOut">
              <a:rPr lang="en-US" smtClean="0"/>
              <a:pPr/>
              <a:t>4/30/2020</a:t>
            </a:fld>
            <a:endParaRPr lang="en-GB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C4285D7-5CD8-4C81-B10E-1DF1178AF0D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2B8D4E-350E-41B8-88FE-110870FF6C80}" type="datetimeFigureOut">
              <a:rPr lang="en-US" smtClean="0"/>
              <a:pPr/>
              <a:t>4/30/2020</a:t>
            </a:fld>
            <a:endParaRPr lang="en-GB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4285D7-5CD8-4C81-B10E-1DF1178AF0D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EC2B8D4E-350E-41B8-88FE-110870FF6C80}" type="datetimeFigureOut">
              <a:rPr lang="en-US" smtClean="0"/>
              <a:pPr/>
              <a:t>4/30/2020</a:t>
            </a:fld>
            <a:endParaRPr lang="en-GB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C4285D7-5CD8-4C81-B10E-1DF1178AF0D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2B8D4E-350E-41B8-88FE-110870FF6C80}" type="datetimeFigureOut">
              <a:rPr lang="en-US" smtClean="0"/>
              <a:pPr/>
              <a:t>4/30/2020</a:t>
            </a:fld>
            <a:endParaRPr lang="en-GB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4285D7-5CD8-4C81-B10E-1DF1178AF0D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C2B8D4E-350E-41B8-88FE-110870FF6C80}" type="datetimeFigureOut">
              <a:rPr lang="en-US" smtClean="0"/>
              <a:pPr/>
              <a:t>4/30/2020</a:t>
            </a:fld>
            <a:endParaRPr lang="en-GB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C4285D7-5CD8-4C81-B10E-1DF1178AF0D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2B8D4E-350E-41B8-88FE-110870FF6C80}" type="datetimeFigureOut">
              <a:rPr lang="en-US" smtClean="0"/>
              <a:pPr/>
              <a:t>4/30/2020</a:t>
            </a:fld>
            <a:endParaRPr lang="en-GB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4285D7-5CD8-4C81-B10E-1DF1178AF0D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2B8D4E-350E-41B8-88FE-110870FF6C80}" type="datetimeFigureOut">
              <a:rPr lang="en-US" smtClean="0"/>
              <a:pPr/>
              <a:t>4/30/2020</a:t>
            </a:fld>
            <a:endParaRPr lang="en-GB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4285D7-5CD8-4C81-B10E-1DF1178AF0D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2B8D4E-350E-41B8-88FE-110870FF6C80}" type="datetimeFigureOut">
              <a:rPr lang="en-US" smtClean="0"/>
              <a:pPr/>
              <a:t>4/30/2020</a:t>
            </a:fld>
            <a:endParaRPr lang="en-GB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4285D7-5CD8-4C81-B10E-1DF1178AF0D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C2B8D4E-350E-41B8-88FE-110870FF6C80}" type="datetimeFigureOut">
              <a:rPr lang="en-US" smtClean="0"/>
              <a:pPr/>
              <a:t>4/30/2020</a:t>
            </a:fld>
            <a:endParaRPr lang="en-GB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4285D7-5CD8-4C81-B10E-1DF1178AF0D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2B8D4E-350E-41B8-88FE-110870FF6C80}" type="datetimeFigureOut">
              <a:rPr lang="en-US" smtClean="0"/>
              <a:pPr/>
              <a:t>4/30/2020</a:t>
            </a:fld>
            <a:endParaRPr lang="en-GB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4285D7-5CD8-4C81-B10E-1DF1178AF0D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2B8D4E-350E-41B8-88FE-110870FF6C80}" type="datetimeFigureOut">
              <a:rPr lang="en-US" smtClean="0"/>
              <a:pPr/>
              <a:t>4/30/2020</a:t>
            </a:fld>
            <a:endParaRPr lang="en-GB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4285D7-5CD8-4C81-B10E-1DF1178AF0D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EC2B8D4E-350E-41B8-88FE-110870FF6C80}" type="datetimeFigureOut">
              <a:rPr lang="en-US" smtClean="0"/>
              <a:pPr/>
              <a:t>4/30/2020</a:t>
            </a:fld>
            <a:endParaRPr lang="en-GB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C4285D7-5CD8-4C81-B10E-1DF1178AF0D8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643306" y="642918"/>
            <a:ext cx="4786346" cy="3786214"/>
          </a:xfrm>
        </p:spPr>
        <p:txBody>
          <a:bodyPr>
            <a:normAutofit/>
          </a:bodyPr>
          <a:lstStyle/>
          <a:p>
            <a:r>
              <a:rPr lang="ru-RU" dirty="0" smtClean="0"/>
              <a:t>ТОС «Вдохновение» </a:t>
            </a:r>
            <a:r>
              <a:rPr lang="ru-RU" dirty="0" err="1" smtClean="0"/>
              <a:t>д.Коткозеро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«Карельская Горница»</a:t>
            </a:r>
            <a:endParaRPr lang="en-GB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2376" y="4786322"/>
            <a:ext cx="7778714" cy="1285884"/>
          </a:xfrm>
        </p:spPr>
        <p:txBody>
          <a:bodyPr/>
          <a:lstStyle/>
          <a:p>
            <a:endParaRPr lang="en-GB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46575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      </a:t>
            </a:r>
            <a:br>
              <a:rPr lang="ru-RU" dirty="0" smtClean="0"/>
            </a:br>
            <a:r>
              <a:rPr lang="ru-RU" dirty="0" smtClean="0"/>
              <a:t> Горница  была</a:t>
            </a:r>
            <a:endParaRPr lang="en-GB" dirty="0"/>
          </a:p>
        </p:txBody>
      </p:sp>
      <p:pic>
        <p:nvPicPr>
          <p:cNvPr id="4" name="Содержимое 3" descr="20190530_16572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178563" y="750075"/>
            <a:ext cx="2286016" cy="2357454"/>
          </a:xfrm>
        </p:spPr>
      </p:pic>
      <p:pic>
        <p:nvPicPr>
          <p:cNvPr id="5" name="Рисунок 4" descr="20190530_16575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4607719" y="392885"/>
            <a:ext cx="3429024" cy="3500462"/>
          </a:xfrm>
          <a:prstGeom prst="rect">
            <a:avLst/>
          </a:prstGeom>
        </p:spPr>
      </p:pic>
      <p:pic>
        <p:nvPicPr>
          <p:cNvPr id="7" name="Рисунок 6" descr="20190711_09253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4964909" y="3536157"/>
            <a:ext cx="2714644" cy="3500462"/>
          </a:xfrm>
          <a:prstGeom prst="rect">
            <a:avLst/>
          </a:prstGeom>
        </p:spPr>
      </p:pic>
      <p:pic>
        <p:nvPicPr>
          <p:cNvPr id="8" name="Рисунок 7" descr="20190813_14314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1893075" y="1678769"/>
            <a:ext cx="2000264" cy="2643206"/>
          </a:xfrm>
          <a:prstGeom prst="rect">
            <a:avLst/>
          </a:prstGeom>
        </p:spPr>
      </p:pic>
      <p:pic>
        <p:nvPicPr>
          <p:cNvPr id="9" name="Рисунок 8" descr="20190806_15494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0800000">
            <a:off x="142844" y="4071942"/>
            <a:ext cx="4286280" cy="257176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51506"/>
          </a:xfrm>
        </p:spPr>
        <p:txBody>
          <a:bodyPr/>
          <a:lstStyle/>
          <a:p>
            <a:r>
              <a:rPr lang="ru-RU" dirty="0" smtClean="0"/>
              <a:t>Горница стала</a:t>
            </a:r>
            <a:endParaRPr lang="en-GB" dirty="0"/>
          </a:p>
        </p:txBody>
      </p:sp>
      <p:pic>
        <p:nvPicPr>
          <p:cNvPr id="4" name="Содержимое 3" descr="горница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1285860"/>
            <a:ext cx="3571900" cy="2463013"/>
          </a:xfrm>
        </p:spPr>
      </p:pic>
      <p:pic>
        <p:nvPicPr>
          <p:cNvPr id="5" name="Рисунок 4" descr="горница 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132" y="357166"/>
            <a:ext cx="2495552" cy="3786214"/>
          </a:xfrm>
          <a:prstGeom prst="rect">
            <a:avLst/>
          </a:prstGeom>
        </p:spPr>
      </p:pic>
      <p:pic>
        <p:nvPicPr>
          <p:cNvPr id="6" name="Рисунок 5" descr="_3M64y8Ly8Q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43372" y="1285860"/>
            <a:ext cx="1285884" cy="2857520"/>
          </a:xfrm>
          <a:prstGeom prst="rect">
            <a:avLst/>
          </a:prstGeom>
        </p:spPr>
      </p:pic>
      <p:pic>
        <p:nvPicPr>
          <p:cNvPr id="7" name="Рисунок 6" descr="iRYH69DS6J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720" y="3857628"/>
            <a:ext cx="3429024" cy="2643206"/>
          </a:xfrm>
          <a:prstGeom prst="rect">
            <a:avLst/>
          </a:prstGeom>
        </p:spPr>
      </p:pic>
      <p:pic>
        <p:nvPicPr>
          <p:cNvPr id="8" name="Рисунок 7" descr="XaYsLeXRTVs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86182" y="4286256"/>
            <a:ext cx="4071966" cy="219012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80068"/>
          </a:xfrm>
        </p:spPr>
        <p:txBody>
          <a:bodyPr/>
          <a:lstStyle/>
          <a:p>
            <a:r>
              <a:rPr lang="ru-RU" dirty="0" smtClean="0"/>
              <a:t>Торжественное открытие</a:t>
            </a:r>
            <a:endParaRPr lang="en-GB" dirty="0"/>
          </a:p>
        </p:txBody>
      </p:sp>
      <p:pic>
        <p:nvPicPr>
          <p:cNvPr id="4" name="Содержимое 3" descr="kmMEmsDpVq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00496" y="1142984"/>
            <a:ext cx="3929090" cy="2286016"/>
          </a:xfrm>
        </p:spPr>
      </p:pic>
      <p:pic>
        <p:nvPicPr>
          <p:cNvPr id="5" name="Рисунок 4" descr="22bH4dJhMo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1142984"/>
            <a:ext cx="3429024" cy="2319342"/>
          </a:xfrm>
          <a:prstGeom prst="rect">
            <a:avLst/>
          </a:prstGeom>
        </p:spPr>
      </p:pic>
      <p:pic>
        <p:nvPicPr>
          <p:cNvPr id="6" name="Рисунок 5" descr="Juu_Vxb9IwQ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3714752"/>
            <a:ext cx="3643338" cy="2786082"/>
          </a:xfrm>
          <a:prstGeom prst="rect">
            <a:avLst/>
          </a:prstGeom>
        </p:spPr>
      </p:pic>
      <p:pic>
        <p:nvPicPr>
          <p:cNvPr id="7" name="Рисунок 6" descr="ll-4pfg_p4Y (1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4810" y="3714752"/>
            <a:ext cx="3714776" cy="278608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Содержимое 3" descr="ljlsmZEP-ro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500042"/>
            <a:ext cx="4338695" cy="3099596"/>
          </a:xfrm>
        </p:spPr>
      </p:pic>
      <p:pic>
        <p:nvPicPr>
          <p:cNvPr id="5" name="Рисунок 4" descr="iRYH69DS6J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868" y="3643314"/>
            <a:ext cx="4286280" cy="2918138"/>
          </a:xfrm>
          <a:prstGeom prst="rect">
            <a:avLst/>
          </a:prstGeom>
        </p:spPr>
      </p:pic>
      <p:pic>
        <p:nvPicPr>
          <p:cNvPr id="6" name="Рисунок 5" descr="kw7wAyeh__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6314" y="571480"/>
            <a:ext cx="2928958" cy="2286015"/>
          </a:xfrm>
          <a:prstGeom prst="rect">
            <a:avLst/>
          </a:prstGeom>
        </p:spPr>
      </p:pic>
      <p:pic>
        <p:nvPicPr>
          <p:cNvPr id="7" name="Рисунок 6" descr="cJS3M7ymr2M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720" y="4000505"/>
            <a:ext cx="3143272" cy="2000264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238</TotalTime>
  <Words>10</Words>
  <Application>Microsoft Office PowerPoint</Application>
  <PresentationFormat>Экран (4:3)</PresentationFormat>
  <Paragraphs>4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Изящная</vt:lpstr>
      <vt:lpstr>ТОС «Вдохновение» д.Коткозеро «Карельская Горница»</vt:lpstr>
      <vt:lpstr>                    Горница  была</vt:lpstr>
      <vt:lpstr>Горница стала</vt:lpstr>
      <vt:lpstr>Торжественное открытие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Коткозерский Сельский Дом культуры</dc:title>
  <dc:creator>калинка</dc:creator>
  <cp:lastModifiedBy>Пользователь</cp:lastModifiedBy>
  <cp:revision>61</cp:revision>
  <dcterms:created xsi:type="dcterms:W3CDTF">2019-11-28T11:09:22Z</dcterms:created>
  <dcterms:modified xsi:type="dcterms:W3CDTF">2020-04-30T09:20:29Z</dcterms:modified>
</cp:coreProperties>
</file>