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3"/>
  </p:handoutMasterIdLst>
  <p:sldIdLst>
    <p:sldId id="256" r:id="rId2"/>
    <p:sldId id="258" r:id="rId3"/>
    <p:sldId id="271" r:id="rId4"/>
    <p:sldId id="272" r:id="rId5"/>
    <p:sldId id="273" r:id="rId6"/>
    <p:sldId id="257" r:id="rId7"/>
    <p:sldId id="269" r:id="rId8"/>
    <p:sldId id="268" r:id="rId9"/>
    <p:sldId id="263" r:id="rId10"/>
    <p:sldId id="266" r:id="rId11"/>
    <p:sldId id="267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1" r:id="rId21"/>
    <p:sldId id="259" r:id="rId22"/>
  </p:sldIdLst>
  <p:sldSz cx="9144000" cy="6858000" type="screen4x3"/>
  <p:notesSz cx="6788150" cy="99171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-303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4170F72F-AE63-4BFD-B49D-E6417EA3D866}" type="datetimeFigureOut">
              <a:rPr lang="ru-RU"/>
              <a:pPr/>
              <a:t>20.07.2020</a:t>
            </a:fld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863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1863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7A998E52-84B7-4AE1-94CA-B82C696C06C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5BDE3B-521C-4F1C-85D5-69CE098C78C3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6D9322-37D7-4644-B7DC-64D339DA09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42C33B-D2B3-4AB2-BDF1-98045A3034CA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2AEBE5-5CA3-4392-AA68-FAE8769D6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6F5AEF-4853-414B-937B-47B7EAE08DCF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A0FA45-D458-4B59-8528-02AE6C6F47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BB3F0F-372C-41E0-BDEC-D18C519B69F0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E7F2AF-BA51-44CA-9FE3-54D647410C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1AE420-FF22-4876-AA1F-F7297882B22A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65E689-15D7-4069-B2DD-7FC909C044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DAA83B-5A9B-4827-A167-340877C86A98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C5047A-452A-4AD7-8D73-7A18FCFEC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15FF1D-0F39-4DF2-B7D3-0FD8EF7374C8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352168-CCAB-4135-9F04-5AC65B559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CB39EB-B5E8-4D40-92AF-589F5C256CDC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2B8172-92F7-47C5-A937-0EF238E544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C017CD-20E2-4404-BDF7-E7C0AACDFC00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9DBDE3-9CEE-4EE2-9F24-05CCC1CFA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283A46-0365-4AA0-81A9-2BC8CC7D494C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5ED0D5-D37F-4AE0-BB8B-EAE9FA821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E47597-474B-4401-9361-5C9EF01DAEBA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4D11C4-E461-4B5A-956A-63FC3A2CA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F70A978-AC33-4699-B29A-E9D4E0735E0D}" type="datetimeFigureOut">
              <a:rPr lang="ru-RU" smtClean="0"/>
              <a:pPr>
                <a:defRPr/>
              </a:pPr>
              <a:t>20.07.2020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8D9F450-F334-4B80-A723-7EF849FB0F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25.userapi.com/u1z8Yi76Zz5gz6p5CeK1OzD476W5SYbfO2ax7Q/AHb4Dg0-B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61120"/>
            <a:ext cx="2844789" cy="279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85786" y="2571744"/>
            <a:ext cx="8049582" cy="14721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/>
              <a:t>Муниципальное Бюджетное Учреждение </a:t>
            </a:r>
            <a:br>
              <a:rPr lang="ru-RU" sz="3600" dirty="0" smtClean="0"/>
            </a:br>
            <a:r>
              <a:rPr lang="ru-RU" dirty="0" smtClean="0"/>
              <a:t>« Коткозерский Сельский</a:t>
            </a:r>
            <a:br>
              <a:rPr lang="ru-RU" dirty="0" smtClean="0"/>
            </a:br>
            <a:r>
              <a:rPr lang="ru-RU" dirty="0" smtClean="0"/>
              <a:t> Дом культуры»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0566" y="4786322"/>
            <a:ext cx="4763434" cy="1000132"/>
          </a:xfrm>
        </p:spPr>
        <p:txBody>
          <a:bodyPr>
            <a:normAutofit fontScale="77500" lnSpcReduction="20000"/>
          </a:bodyPr>
          <a:lstStyle/>
          <a:p>
            <a:pPr algn="just"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 Карелия, </a:t>
            </a:r>
          </a:p>
          <a:p>
            <a:pPr algn="just"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Олонецкий район, </a:t>
            </a:r>
          </a:p>
          <a:p>
            <a:pPr algn="just"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Коткозеро, ул.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Олонецкая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д.10</a:t>
            </a:r>
          </a:p>
        </p:txBody>
      </p:sp>
      <p:pic>
        <p:nvPicPr>
          <p:cNvPr id="37892" name="Picture 4" descr="https://sun9-52.userapi.com/c858132/v858132173/1f75ee/PaEqSuTfN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89297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отопления</a:t>
            </a:r>
            <a:br>
              <a:rPr lang="ru-RU" dirty="0" smtClean="0"/>
            </a:br>
            <a:r>
              <a:rPr lang="ru-RU" dirty="0" smtClean="0"/>
              <a:t>Было</a:t>
            </a:r>
            <a:endParaRPr lang="ru-RU" dirty="0"/>
          </a:p>
        </p:txBody>
      </p:sp>
      <p:pic>
        <p:nvPicPr>
          <p:cNvPr id="28674" name="Содержимое 4" descr="DSC085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0" y="4786322"/>
            <a:ext cx="3429000" cy="180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Содержимое 5" descr="DSC0852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4" y="1071546"/>
            <a:ext cx="3824287" cy="2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Рисунок 6" descr="IMG-20190429-WA0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14422"/>
            <a:ext cx="3429000" cy="205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Рисунок 7" descr="20190806_15530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500438"/>
            <a:ext cx="3116263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Рисунок 8" descr="20190711_09255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714752"/>
            <a:ext cx="2027237" cy="270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Система отопления</a:t>
            </a:r>
            <a:br>
              <a:rPr lang="ru-RU" dirty="0" smtClean="0"/>
            </a:br>
            <a:r>
              <a:rPr lang="ru-RU" dirty="0" smtClean="0"/>
              <a:t>Стало</a:t>
            </a:r>
            <a:endParaRPr lang="ru-RU" dirty="0"/>
          </a:p>
        </p:txBody>
      </p:sp>
      <p:pic>
        <p:nvPicPr>
          <p:cNvPr id="29699" name="Содержимое 11" descr="20190930_1142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3786188"/>
            <a:ext cx="2035175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Содержимое 12" descr="20190930_1143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3636" y="3786190"/>
            <a:ext cx="2714105" cy="203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Рисунок 6" descr="20190930_1139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1643063"/>
            <a:ext cx="20002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Рисунок 16" descr="IMG-20191020-WA000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857250"/>
            <a:ext cx="2106612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Рисунок 17" descr="IMG-20191020-WA000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4429125"/>
            <a:ext cx="2595562" cy="194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Рисунок 18" descr="IMG-20191020-WA000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42873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Малый зал (2 этаж)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35719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90711_092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50531" y="1750205"/>
            <a:ext cx="5143536" cy="335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930_114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428728" y="3571876"/>
            <a:ext cx="285752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Малый зал после ремонта</a:t>
            </a:r>
            <a:endParaRPr lang="en-GB" dirty="0"/>
          </a:p>
        </p:txBody>
      </p:sp>
      <p:pic>
        <p:nvPicPr>
          <p:cNvPr id="4" name="Содержимое 3" descr="IMG_20191117_124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2764" y="1643050"/>
            <a:ext cx="5572685" cy="4813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214290"/>
            <a:ext cx="72390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ФОЙЕ </a:t>
            </a:r>
            <a:br>
              <a:rPr lang="ru-RU" dirty="0" smtClean="0"/>
            </a:br>
            <a:r>
              <a:rPr lang="ru-RU" sz="2700" dirty="0" smtClean="0"/>
              <a:t>(во время ремонта)</a:t>
            </a:r>
            <a:endParaRPr lang="en-GB" sz="2700" dirty="0"/>
          </a:p>
        </p:txBody>
      </p:sp>
      <p:pic>
        <p:nvPicPr>
          <p:cNvPr id="4" name="Содержимое 3" descr="20190806_155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1198573">
            <a:off x="5000628" y="3714752"/>
            <a:ext cx="3570316" cy="274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806_155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5214942" y="428604"/>
            <a:ext cx="35719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806_155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78571" y="1678761"/>
            <a:ext cx="5500726" cy="400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ru-RU" dirty="0" smtClean="0"/>
              <a:t>Фойе </a:t>
            </a:r>
            <a:r>
              <a:rPr lang="ru-RU" sz="2800" dirty="0" smtClean="0"/>
              <a:t>(после ремонта)</a:t>
            </a:r>
            <a:endParaRPr lang="en-GB" sz="2800" dirty="0"/>
          </a:p>
        </p:txBody>
      </p:sp>
      <p:pic>
        <p:nvPicPr>
          <p:cNvPr id="6" name="Содержимое 5" descr="XYE3yxE3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3786214" cy="2533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Xc9H0XS4d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786190"/>
            <a:ext cx="34383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HRwShNZf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785794"/>
            <a:ext cx="37147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yMIAJ9ujXS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214686"/>
            <a:ext cx="342902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85728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ru-RU" dirty="0" smtClean="0"/>
              <a:t> Карельская горница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была</a:t>
            </a:r>
            <a:br>
              <a:rPr lang="ru-RU" dirty="0" smtClean="0"/>
            </a:br>
            <a:endParaRPr lang="en-GB" sz="3100" dirty="0"/>
          </a:p>
        </p:txBody>
      </p:sp>
      <p:pic>
        <p:nvPicPr>
          <p:cNvPr id="4" name="Содержимое 3" descr="20190530_165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964381" y="1393017"/>
            <a:ext cx="228601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530_165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64975" y="321447"/>
            <a:ext cx="342902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0711_092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93603" y="3536157"/>
            <a:ext cx="271464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90813_1431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393273" y="1964521"/>
            <a:ext cx="200026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90806_1549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1285852" y="4286232"/>
            <a:ext cx="428628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00100" y="1214422"/>
            <a:ext cx="4533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 по проекту ТОС « Вдохновение», </a:t>
            </a:r>
            <a:r>
              <a:rPr lang="ru-RU" dirty="0" smtClean="0"/>
              <a:t>2019</a:t>
            </a:r>
            <a:r>
              <a:rPr lang="ru-RU" sz="1600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Карельская горница</a:t>
            </a:r>
            <a:br>
              <a:rPr lang="ru-RU" dirty="0" smtClean="0"/>
            </a:br>
            <a:r>
              <a:rPr lang="ru-RU" dirty="0" smtClean="0"/>
              <a:t> стала</a:t>
            </a:r>
            <a:endParaRPr lang="en-GB" dirty="0"/>
          </a:p>
        </p:txBody>
      </p:sp>
      <p:pic>
        <p:nvPicPr>
          <p:cNvPr id="4" name="Содержимое 3" descr="горниц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3571900" cy="246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орниц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14290"/>
            <a:ext cx="249555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_3M64y8Ly8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928670"/>
            <a:ext cx="128588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RYH69DS6J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3786190"/>
            <a:ext cx="342902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aYsLeXRTV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4071942"/>
            <a:ext cx="4071966" cy="219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Торжественное открытие</a:t>
            </a:r>
            <a:endParaRPr lang="en-GB" dirty="0"/>
          </a:p>
        </p:txBody>
      </p:sp>
      <p:pic>
        <p:nvPicPr>
          <p:cNvPr id="4" name="Содержимое 3" descr="kmMEmsDpVq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1071546"/>
            <a:ext cx="392909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bH4dJhM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071546"/>
            <a:ext cx="3429024" cy="231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uu_Vxb9I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571876"/>
            <a:ext cx="364333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l-4pfg_p4Y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500438"/>
            <a:ext cx="3714776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Открытие Карельской горницы</a:t>
            </a:r>
            <a:endParaRPr lang="en-GB" dirty="0"/>
          </a:p>
        </p:txBody>
      </p:sp>
      <p:pic>
        <p:nvPicPr>
          <p:cNvPr id="4" name="Содержимое 3" descr="ljlsmZEP-ro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85860"/>
            <a:ext cx="4638684" cy="3313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RYH69DS6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4071926" cy="277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w7wAyeh__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285860"/>
            <a:ext cx="2928958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JS3M7ymr2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4500570"/>
            <a:ext cx="2857520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Технические характеристики здания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Здание 1974 года постройки</a:t>
            </a:r>
          </a:p>
          <a:p>
            <a:pPr eaLnBrk="1" hangingPunct="1">
              <a:buFontTx/>
              <a:buChar char="-"/>
            </a:pPr>
            <a:r>
              <a:rPr lang="ru-RU" sz="4400" dirty="0" smtClean="0"/>
              <a:t>Площадь помещений –1255,9 кв.м.,</a:t>
            </a:r>
          </a:p>
          <a:p>
            <a:pPr eaLnBrk="1" hangingPunct="1">
              <a:buFontTx/>
              <a:buChar char="-"/>
            </a:pPr>
            <a:r>
              <a:rPr lang="ru-RU" sz="4400" dirty="0" smtClean="0"/>
              <a:t> 2-этажное, обособленное, кирпичное.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980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Состояние кровли ДК,</a:t>
            </a:r>
            <a:br>
              <a:rPr lang="ru-RU" sz="2800" dirty="0" smtClean="0"/>
            </a:br>
            <a:r>
              <a:rPr lang="ru-RU" sz="2800" dirty="0" smtClean="0"/>
              <a:t>2020 г.</a:t>
            </a:r>
            <a:endParaRPr lang="ru-RU" sz="2800" dirty="0" smtClean="0"/>
          </a:p>
        </p:txBody>
      </p:sp>
      <p:pic>
        <p:nvPicPr>
          <p:cNvPr id="3074" name="Picture 2" descr="C:\Users\Пользователь\Desktop\Заявка Коткозерский СДК 2021\2021\Иная  информация к заявке\Фото крыша\DSC_05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7342" y="3641332"/>
            <a:ext cx="3657600" cy="24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ользователь\Desktop\Заявка Коткозерский СДК 2021\2021\Иная  информация к заявке\Фото крыша\DSC_0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0"/>
            <a:ext cx="3657600" cy="24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Пользователь\Desktop\Заявка Коткозерский СДК 2021\2021\Иная  информация к заявке\Фото крыша\DSC_052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00166" y="1071546"/>
            <a:ext cx="3657600" cy="24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Пользователь\Desktop\Заявка Коткозерский СДК 2021\2021\Иная  информация к заявке\Фото крыша\DSC_052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43504" y="2357430"/>
            <a:ext cx="3657600" cy="24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Пользователь\Desktop\Заявка Коткозерский СДК 2021\2021\Иная  информация к заявке\Фото крыша\DSC_0525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43504" y="4427126"/>
            <a:ext cx="3657600" cy="24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Внешний вид </a:t>
            </a:r>
            <a:r>
              <a:rPr lang="ru-RU" dirty="0" smtClean="0"/>
              <a:t>здания ДК, </a:t>
            </a:r>
            <a:br>
              <a:rPr lang="ru-RU" dirty="0" smtClean="0"/>
            </a:br>
            <a:r>
              <a:rPr lang="ru-RU" dirty="0" smtClean="0"/>
              <a:t>фасад</a:t>
            </a:r>
            <a:r>
              <a:rPr lang="ru-RU" dirty="0" smtClean="0"/>
              <a:t> </a:t>
            </a:r>
            <a:r>
              <a:rPr lang="ru-RU" dirty="0" smtClean="0"/>
              <a:t>   2020 г.</a:t>
            </a:r>
            <a:endParaRPr lang="ru-RU" dirty="0" smtClean="0"/>
          </a:p>
        </p:txBody>
      </p:sp>
      <p:pic>
        <p:nvPicPr>
          <p:cNvPr id="21506" name="Содержимое 6" descr="DSC_0538 —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736"/>
            <a:ext cx="3657600" cy="24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Содержимое 7" descr="DSC_04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142984"/>
            <a:ext cx="3657600" cy="24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DSC_0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929066"/>
            <a:ext cx="3657600" cy="24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DSC_0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786190"/>
            <a:ext cx="3657600" cy="2430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Деятельность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/>
              <a:t>Основные направления работы: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Сохранение народных традиций, приобщение детей, молодёжи к сохранению карельского языка, популяризация народных праздников.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Патриотическое и нравственное воспитание.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Пропаганда здорового образа жизни.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Приобщение жителей деревни к организации полезного отдыха.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Организация полезного досуга для несовершеннолетних.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Сохранение творческих коллективов, поддержка клубов и групп по интересам.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Культурно-досуговые</a:t>
            </a:r>
            <a:r>
              <a:rPr lang="ru-RU" dirty="0" smtClean="0"/>
              <a:t>  формирования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000" smtClean="0"/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Вокальная группа «</a:t>
            </a:r>
            <a:r>
              <a:rPr lang="ru-RU" sz="3000" smtClean="0">
                <a:latin typeface="Arial" charset="0"/>
              </a:rPr>
              <a:t>Гармония</a:t>
            </a:r>
            <a:r>
              <a:rPr lang="ru-RU" sz="3000" smtClean="0"/>
              <a:t>"  – </a:t>
            </a:r>
            <a:r>
              <a:rPr lang="ru-RU" sz="3000" smtClean="0">
                <a:latin typeface="Arial" charset="0"/>
              </a:rPr>
              <a:t>7</a:t>
            </a:r>
            <a:r>
              <a:rPr lang="ru-RU" sz="3000" smtClean="0"/>
              <a:t> чел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Детская творческая группа – 8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Взрослая творческая группа – 10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Театральная студия «</a:t>
            </a:r>
            <a:r>
              <a:rPr lang="ru-RU" sz="3000" smtClean="0">
                <a:latin typeface="Arial" charset="0"/>
              </a:rPr>
              <a:t>Маска</a:t>
            </a:r>
            <a:r>
              <a:rPr lang="ru-RU" sz="3000" smtClean="0"/>
              <a:t>»- 12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Детский клуб «</a:t>
            </a:r>
            <a:r>
              <a:rPr lang="ru-RU" sz="3000" smtClean="0">
                <a:latin typeface="Arial" charset="0"/>
              </a:rPr>
              <a:t>Дружба»</a:t>
            </a:r>
            <a:r>
              <a:rPr lang="ru-RU" sz="3000" smtClean="0"/>
              <a:t>- 14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Танцевальная группа «Фантазия» ( </a:t>
            </a:r>
            <a:r>
              <a:rPr lang="ru-RU" sz="3000" smtClean="0">
                <a:latin typeface="Arial" charset="0"/>
              </a:rPr>
              <a:t>старшая</a:t>
            </a:r>
            <a:r>
              <a:rPr lang="ru-RU" sz="3000" smtClean="0"/>
              <a:t>)- 6 чел.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Танцевальная группа </a:t>
            </a:r>
            <a:r>
              <a:rPr lang="ru-RU" sz="3000" smtClean="0">
                <a:latin typeface="Arial" charset="0"/>
              </a:rPr>
              <a:t>«Звездочки» (младшая) - 6</a:t>
            </a:r>
            <a:r>
              <a:rPr lang="ru-RU" sz="3000" smtClean="0"/>
              <a:t>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Мероприятия за отчетный </a:t>
            </a:r>
            <a:r>
              <a:rPr lang="ru-RU" dirty="0" smtClean="0"/>
              <a:t>период</a:t>
            </a:r>
            <a:endParaRPr lang="ru-RU" dirty="0"/>
          </a:p>
        </p:txBody>
      </p:sp>
      <p:graphicFrame>
        <p:nvGraphicFramePr>
          <p:cNvPr id="17491" name="Group 83"/>
          <p:cNvGraphicFramePr>
            <a:graphicFrameLocks noGrp="1"/>
          </p:cNvGraphicFramePr>
          <p:nvPr>
            <p:ph idx="1"/>
          </p:nvPr>
        </p:nvGraphicFramePr>
        <p:xfrm>
          <a:off x="2071670" y="857232"/>
          <a:ext cx="5863324" cy="5751215"/>
        </p:xfrm>
        <a:graphic>
          <a:graphicData uri="http://schemas.openxmlformats.org/drawingml/2006/table">
            <a:tbl>
              <a:tblPr/>
              <a:tblGrid>
                <a:gridCol w="1466185"/>
                <a:gridCol w="1466184"/>
                <a:gridCol w="1464771"/>
                <a:gridCol w="1466184"/>
              </a:tblGrid>
              <a:tr h="32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мес.2020г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Всего мероприятий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111 (4183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38 (1792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 (1360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Бесплатных мероприятий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93 (3206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 (1532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 (1248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Платных мероприятий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18(977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9(260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(169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04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Информационно-просветительских мероприятий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 (51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(217чел.)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 (516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Массово-досуговых мероприятий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 (575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 (1212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(255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Дискотек, танц.вечеров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 (320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 (235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(87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Для взрослых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50 (1067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 (679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(123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Для молодёжи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 (158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 (141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(98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Для детей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 (418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 (585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 (55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Для всех (кол-во участников)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43(2744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 (457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 (285 чел.)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7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Привлечено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230 чел.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214 чел.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55 чел.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Актуальность проведения мероприятия 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Проведённый на средства субсидии ремонт кровли  здания МБУ «Коткозерский Сельский Дом культуры»   в целях энергосбережения и повышения </a:t>
            </a:r>
            <a:r>
              <a:rPr lang="ru-RU" sz="2400" dirty="0" err="1" smtClean="0"/>
              <a:t>энергоэффективности</a:t>
            </a:r>
            <a:r>
              <a:rPr lang="ru-RU" sz="2400" dirty="0" smtClean="0"/>
              <a:t> позволит </a:t>
            </a:r>
            <a:r>
              <a:rPr lang="ru-RU" sz="2400" u="sng" dirty="0" smtClean="0"/>
              <a:t>оптимизировать расходы:</a:t>
            </a:r>
            <a:endParaRPr lang="ru-RU" sz="2400" dirty="0" smtClean="0"/>
          </a:p>
          <a:p>
            <a:r>
              <a:rPr lang="ru-RU" sz="2400" dirty="0" smtClean="0"/>
              <a:t>-на потребляемую тепловую энергию на 250 000 руб. в год;</a:t>
            </a:r>
          </a:p>
          <a:p>
            <a:r>
              <a:rPr lang="ru-RU" sz="2400" dirty="0" smtClean="0"/>
              <a:t>- на содержание здания, в котором размещен единый многофункциональный центр социальных учреждений в д. Коткозеро  (библиотека, ФАП, пожарная часть, почтовое отделение, общественные организации поселения), а также повысит  уровень безопасности и комфортности пребывания пользователей услуг в здании.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Благополучатели: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прямые </a:t>
            </a:r>
            <a:r>
              <a:rPr lang="ru-RU" dirty="0" err="1" smtClean="0"/>
              <a:t>благополучатели</a:t>
            </a:r>
            <a:r>
              <a:rPr lang="ru-RU" dirty="0" smtClean="0"/>
              <a:t> – 650 человек, косвенные – 300 человек, в том числе дети до 5 лет -30 человек, дети до 16 лет – 120 человек, пенсионеры после 70 лет  - 20 человек, инвалиды – 30 человек, жители других населенных пунктов, приезжающие в деревню Коткозеро, на каникулы, праздники, в отпуска к своим родным – 200 человек. Пользу от реализации данного проекта получат жители, проживающие в близлежащих деревнях </a:t>
            </a:r>
            <a:r>
              <a:rPr lang="ru-RU" dirty="0" err="1" smtClean="0"/>
              <a:t>Утозеро</a:t>
            </a:r>
            <a:r>
              <a:rPr lang="ru-RU" dirty="0" smtClean="0"/>
              <a:t>, </a:t>
            </a:r>
            <a:r>
              <a:rPr lang="ru-RU" dirty="0" err="1" smtClean="0"/>
              <a:t>Лумбозеро</a:t>
            </a:r>
            <a:r>
              <a:rPr lang="ru-RU" dirty="0" smtClean="0"/>
              <a:t>, Торосозеро, </a:t>
            </a:r>
            <a:r>
              <a:rPr lang="ru-RU" dirty="0" err="1" smtClean="0"/>
              <a:t>Кескозеро</a:t>
            </a:r>
            <a:r>
              <a:rPr lang="ru-RU" dirty="0" smtClean="0"/>
              <a:t>  и поселках </a:t>
            </a:r>
            <a:r>
              <a:rPr lang="ru-RU" dirty="0" err="1" smtClean="0"/>
              <a:t>Верхнеолонецкий</a:t>
            </a:r>
            <a:r>
              <a:rPr lang="ru-RU" dirty="0" smtClean="0"/>
              <a:t>, </a:t>
            </a:r>
            <a:r>
              <a:rPr lang="ru-RU" dirty="0" err="1" smtClean="0"/>
              <a:t>Интерпоселок</a:t>
            </a:r>
            <a:r>
              <a:rPr lang="ru-RU" dirty="0" smtClean="0"/>
              <a:t>, Чёрная речка.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Ожидаемые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Современное обновление здания дома культуры позволит увеличить число посетителей массовых мероприятий, увеличит число молодежи и детей, занимающихся в коллективах художественной самодеятельности и кружках прикладного творчества. Даст возможность расширить спектр услуг предоставляемых учреждением культуры и другими социальными организациями. Позволит качественней организовать досуг жителей поселения.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Объединение на базе здания СДК всех соц.учреждений ( администрация поселения, пожарная часть, сельская библиотека, ФАП, общественные организации) позволит значительно сократить расходы на содержание здания и коммунальные услуги.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Итоги проведенного ремонта </a:t>
            </a:r>
            <a:r>
              <a:rPr lang="ru-RU" dirty="0" smtClean="0"/>
              <a:t>ДК в 2019 г.</a:t>
            </a:r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  <p:pic>
        <p:nvPicPr>
          <p:cNvPr id="26627" name="Содержимое 6" descr="DSC_049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0593"/>
            <a:ext cx="4022725" cy="267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esktop\Окна Д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4075" y="1518841"/>
            <a:ext cx="4022725" cy="301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346</TotalTime>
  <Words>708</Words>
  <PresentationFormat>Экран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Муниципальное Бюджетное Учреждение  « Коткозерский Сельский  Дом культуры»</vt:lpstr>
      <vt:lpstr>Технические характеристики здания</vt:lpstr>
      <vt:lpstr>Деятельность</vt:lpstr>
      <vt:lpstr>Культурно-досуговые  формирования</vt:lpstr>
      <vt:lpstr>Мероприятия за отчетный период</vt:lpstr>
      <vt:lpstr>Актуальность проведения мероприятия </vt:lpstr>
      <vt:lpstr>Благополучатели:</vt:lpstr>
      <vt:lpstr>Ожидаемые результаты</vt:lpstr>
      <vt:lpstr>Итоги проведенного ремонта ДК в 2019 г.</vt:lpstr>
      <vt:lpstr>Система отопления Было</vt:lpstr>
      <vt:lpstr>Система отопления Стало</vt:lpstr>
      <vt:lpstr>   Малый зал (2 этаж)</vt:lpstr>
      <vt:lpstr>Малый зал после ремонта</vt:lpstr>
      <vt:lpstr>       ФОЙЕ  (во время ремонта)</vt:lpstr>
      <vt:lpstr>Фойе (после ремонта)</vt:lpstr>
      <vt:lpstr>                    Карельская горница   была </vt:lpstr>
      <vt:lpstr>Карельская горница  стала</vt:lpstr>
      <vt:lpstr>Торжественное открытие</vt:lpstr>
      <vt:lpstr>Открытие Карельской горницы</vt:lpstr>
      <vt:lpstr>Состояние кровли ДК, 2020 г.</vt:lpstr>
      <vt:lpstr>Внешний вид здания ДК,  фасад    2020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« Коткозерский Сельский Дом культуры»</dc:title>
  <dc:creator>user</dc:creator>
  <cp:lastModifiedBy>Пользователь</cp:lastModifiedBy>
  <cp:revision>58</cp:revision>
  <dcterms:created xsi:type="dcterms:W3CDTF">2018-11-04T17:30:35Z</dcterms:created>
  <dcterms:modified xsi:type="dcterms:W3CDTF">2020-07-20T13:00:31Z</dcterms:modified>
</cp:coreProperties>
</file>