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ТОС «Доброта» д. Коткозеро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Проект «Чистый двор» 2019 г.</a:t>
            </a:r>
          </a:p>
          <a:p>
            <a:r>
              <a:rPr lang="ru-RU" b="1" dirty="0" smtClean="0"/>
              <a:t> Стоимость проекта 335 000 руб.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сараи</a:t>
            </a:r>
            <a:endParaRPr lang="ru-RU" dirty="0"/>
          </a:p>
        </p:txBody>
      </p:sp>
      <p:pic>
        <p:nvPicPr>
          <p:cNvPr id="7" name="Содержимое 6" descr="IMG_29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Содержимое 7" descr="IMG_29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9186" y="2362200"/>
            <a:ext cx="291362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4 сарая</a:t>
            </a:r>
            <a:endParaRPr lang="ru-RU" dirty="0"/>
          </a:p>
        </p:txBody>
      </p:sp>
      <p:pic>
        <p:nvPicPr>
          <p:cNvPr id="3075" name="Picture 3" descr="C:\РУБЕЦ Н.М\ТОСы\ТОС д. Коткозеро\ТОС Доброта Вижуева Н.П\IMG_20191029_1529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19250"/>
            <a:ext cx="6500813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8 сараев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Жители ТОС «Доброта» на открытии проекта – 29 октября 2019г.</a:t>
            </a:r>
            <a:endParaRPr lang="ru-RU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480" y="1773872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44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ТОС «Доброта» д. Коткозеро</vt:lpstr>
      <vt:lpstr>Старые сараи</vt:lpstr>
      <vt:lpstr>Слайд 3</vt:lpstr>
      <vt:lpstr>Новые 4 сарая</vt:lpstr>
      <vt:lpstr>Новые 8 сараев</vt:lpstr>
      <vt:lpstr>Жители ТОС «Доброта» на открытии проекта – 29 октября 2019г.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 «Доброта» д. Коткозеро</dc:title>
  <dc:creator>user</dc:creator>
  <cp:lastModifiedBy>user</cp:lastModifiedBy>
  <cp:revision>6</cp:revision>
  <dcterms:created xsi:type="dcterms:W3CDTF">2019-10-29T12:12:51Z</dcterms:created>
  <dcterms:modified xsi:type="dcterms:W3CDTF">2019-10-29T12:49:17Z</dcterms:modified>
</cp:coreProperties>
</file>