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/>
              <a:t>МО « </a:t>
            </a:r>
            <a:r>
              <a:rPr lang="ru-RU" sz="2400" dirty="0" err="1" smtClean="0"/>
              <a:t>Коткозерское</a:t>
            </a:r>
            <a:r>
              <a:rPr lang="ru-RU" sz="2400" dirty="0" smtClean="0"/>
              <a:t> сельское поселение»</a:t>
            </a:r>
            <a:br>
              <a:rPr lang="ru-RU" sz="2400" dirty="0" smtClean="0"/>
            </a:br>
            <a:r>
              <a:rPr lang="ru-RU" sz="2400" dirty="0" smtClean="0"/>
              <a:t>«Текущий ремонт ВЛ-0,23 кВ уличного освещения в п. </a:t>
            </a:r>
            <a:r>
              <a:rPr lang="ru-RU" sz="2400" dirty="0" err="1" smtClean="0"/>
              <a:t>Интерпоселок</a:t>
            </a:r>
            <a:r>
              <a:rPr lang="ru-RU" sz="2400" dirty="0" smtClean="0"/>
              <a:t> Коткозерского сельского поселения»</a:t>
            </a:r>
            <a:endParaRPr lang="ru-RU" sz="24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mtClean="0"/>
              <a:t>Стоимость проекта- 593 </a:t>
            </a:r>
            <a:r>
              <a:rPr lang="ru-RU" dirty="0" smtClean="0"/>
              <a:t>711 </a:t>
            </a:r>
            <a:r>
              <a:rPr lang="ru-RU" dirty="0" err="1" smtClean="0"/>
              <a:t>руб</a:t>
            </a:r>
            <a:r>
              <a:rPr lang="ru-RU" dirty="0" smtClean="0"/>
              <a:t> 00 коп.</a:t>
            </a:r>
          </a:p>
          <a:p>
            <a:r>
              <a:rPr lang="ru-RU" dirty="0" smtClean="0"/>
              <a:t>Средства бюджета РК – 469 031 руб. 69 коп.</a:t>
            </a:r>
          </a:p>
          <a:p>
            <a:r>
              <a:rPr lang="ru-RU" dirty="0" smtClean="0"/>
              <a:t>Средства бюджета МО « </a:t>
            </a:r>
            <a:r>
              <a:rPr lang="ru-RU" dirty="0" err="1" smtClean="0"/>
              <a:t>Коткозерское</a:t>
            </a:r>
            <a:r>
              <a:rPr lang="ru-RU" dirty="0" smtClean="0"/>
              <a:t>  сельское поселение» - 94 993 руб.76 коп.</a:t>
            </a:r>
          </a:p>
          <a:p>
            <a:r>
              <a:rPr lang="ru-RU" dirty="0" smtClean="0"/>
              <a:t>Количество участников собрания -12 чел</a:t>
            </a:r>
          </a:p>
          <a:p>
            <a:r>
              <a:rPr lang="ru-RU" dirty="0" smtClean="0"/>
              <a:t>В </a:t>
            </a:r>
            <a:r>
              <a:rPr lang="ru-RU" dirty="0" smtClean="0"/>
              <a:t>2020 г. </a:t>
            </a:r>
            <a:r>
              <a:rPr lang="ru-RU" dirty="0" err="1" smtClean="0"/>
              <a:t>Важеозерский</a:t>
            </a:r>
            <a:r>
              <a:rPr lang="ru-RU" dirty="0" smtClean="0"/>
              <a:t> </a:t>
            </a:r>
            <a:r>
              <a:rPr lang="ru-RU" dirty="0" err="1" smtClean="0"/>
              <a:t>Спасо-Преображенский</a:t>
            </a:r>
            <a:r>
              <a:rPr lang="ru-RU" dirty="0" smtClean="0"/>
              <a:t> мужской монастырь и п. </a:t>
            </a:r>
            <a:r>
              <a:rPr lang="ru-RU" dirty="0" err="1" smtClean="0"/>
              <a:t>Интерпоселок</a:t>
            </a:r>
            <a:r>
              <a:rPr lang="ru-RU" dirty="0" smtClean="0"/>
              <a:t> будут отмечать 500- </a:t>
            </a:r>
            <a:r>
              <a:rPr lang="ru-RU" dirty="0" err="1" smtClean="0"/>
              <a:t>летие</a:t>
            </a:r>
            <a:r>
              <a:rPr lang="ru-RU" dirty="0" smtClean="0"/>
              <a:t> со дня основания. </a:t>
            </a:r>
            <a:endParaRPr lang="ru-RU" dirty="0" smtClean="0"/>
          </a:p>
          <a:p>
            <a:r>
              <a:rPr lang="ru-RU" dirty="0" smtClean="0"/>
              <a:t>Проблема: территория </a:t>
            </a:r>
            <a:r>
              <a:rPr lang="ru-RU" dirty="0" smtClean="0"/>
              <a:t>поселка  недостаточно освещена. </a:t>
            </a:r>
          </a:p>
          <a:p>
            <a:endParaRPr lang="ru-RU" dirty="0"/>
          </a:p>
        </p:txBody>
      </p:sp>
      <p:pic>
        <p:nvPicPr>
          <p:cNvPr id="1029" name="Picture 5" descr="C:\Users\user\Desktop\РАБОЧИЙ СТОЛ\Фото объектов\Аварийные дома\Дома Интерпоселок\IMG_20180516_14244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1857364"/>
            <a:ext cx="4038600" cy="3028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72</Words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МО « Коткозерское сельское поселение» «Текущий ремонт ВЛ-0,23 кВ уличного освещения в п. Интерпоселок Коткозерского сельского поселения»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Текущий ремонт ВЛ-0,23 кВ уличного освещения в п. Интерпоселок Коткозерского сельского поселения</dc:title>
  <dc:creator>user</dc:creator>
  <cp:lastModifiedBy>user</cp:lastModifiedBy>
  <cp:revision>9</cp:revision>
  <dcterms:created xsi:type="dcterms:W3CDTF">2019-11-25T13:03:13Z</dcterms:created>
  <dcterms:modified xsi:type="dcterms:W3CDTF">2019-11-25T13:23:56Z</dcterms:modified>
</cp:coreProperties>
</file>