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0"/>
  </p:notesMasterIdLst>
  <p:handoutMasterIdLst>
    <p:handoutMasterId r:id="rId51"/>
  </p:handoutMasterIdLst>
  <p:sldIdLst>
    <p:sldId id="256" r:id="rId2"/>
    <p:sldId id="495" r:id="rId3"/>
    <p:sldId id="486" r:id="rId4"/>
    <p:sldId id="257" r:id="rId5"/>
    <p:sldId id="399" r:id="rId6"/>
    <p:sldId id="297" r:id="rId7"/>
    <p:sldId id="298" r:id="rId8"/>
    <p:sldId id="299" r:id="rId9"/>
    <p:sldId id="262" r:id="rId10"/>
    <p:sldId id="359" r:id="rId11"/>
    <p:sldId id="302" r:id="rId12"/>
    <p:sldId id="303" r:id="rId13"/>
    <p:sldId id="307" r:id="rId14"/>
    <p:sldId id="271" r:id="rId15"/>
    <p:sldId id="467" r:id="rId16"/>
    <p:sldId id="468" r:id="rId17"/>
    <p:sldId id="497" r:id="rId18"/>
    <p:sldId id="498" r:id="rId19"/>
    <p:sldId id="500" r:id="rId20"/>
    <p:sldId id="358" r:id="rId21"/>
    <p:sldId id="488" r:id="rId22"/>
    <p:sldId id="489" r:id="rId23"/>
    <p:sldId id="469" r:id="rId24"/>
    <p:sldId id="471" r:id="rId25"/>
    <p:sldId id="472" r:id="rId26"/>
    <p:sldId id="473" r:id="rId27"/>
    <p:sldId id="474" r:id="rId28"/>
    <p:sldId id="475" r:id="rId29"/>
    <p:sldId id="476" r:id="rId30"/>
    <p:sldId id="477" r:id="rId31"/>
    <p:sldId id="478" r:id="rId32"/>
    <p:sldId id="479" r:id="rId33"/>
    <p:sldId id="480" r:id="rId34"/>
    <p:sldId id="481" r:id="rId35"/>
    <p:sldId id="482" r:id="rId36"/>
    <p:sldId id="483" r:id="rId37"/>
    <p:sldId id="484" r:id="rId38"/>
    <p:sldId id="485" r:id="rId39"/>
    <p:sldId id="274" r:id="rId40"/>
    <p:sldId id="490" r:id="rId41"/>
    <p:sldId id="491" r:id="rId42"/>
    <p:sldId id="492" r:id="rId43"/>
    <p:sldId id="493" r:id="rId44"/>
    <p:sldId id="494" r:id="rId45"/>
    <p:sldId id="487" r:id="rId46"/>
    <p:sldId id="502" r:id="rId47"/>
    <p:sldId id="288" r:id="rId48"/>
    <p:sldId id="418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01B8B-B796-4148-B4EC-5B2043D61454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9F4292C-7703-47C1-AE6D-3F277ADC135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Жилищный фонд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641A18-5AE7-48D6-96D4-8254869062C0}" type="parTrans" cxnId="{11456578-41F9-4D11-BDF6-0DE826612BF3}">
      <dgm:prSet/>
      <dgm:spPr/>
      <dgm:t>
        <a:bodyPr/>
        <a:lstStyle/>
        <a:p>
          <a:endParaRPr lang="ru-RU"/>
        </a:p>
      </dgm:t>
    </dgm:pt>
    <dgm:pt modelId="{5194D70F-D0DE-4D65-ACFF-DABE299C4DA7}" type="sibTrans" cxnId="{11456578-41F9-4D11-BDF6-0DE826612BF3}">
      <dgm:prSet/>
      <dgm:spPr/>
      <dgm:t>
        <a:bodyPr/>
        <a:lstStyle/>
        <a:p>
          <a:endParaRPr lang="ru-RU"/>
        </a:p>
      </dgm:t>
    </dgm:pt>
    <dgm:pt modelId="{863EA6A4-16CD-402F-959C-F720FF30759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Водоснабжение</a:t>
          </a:r>
        </a:p>
        <a:p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Водоотведение</a:t>
          </a:r>
          <a:endParaRPr lang="ru-RU" sz="3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642933-DFB2-414A-8CDB-FF45122CFDEB}" type="parTrans" cxnId="{CB39F1C6-9FCD-4A0A-A32D-7811F9EA9383}">
      <dgm:prSet/>
      <dgm:spPr/>
      <dgm:t>
        <a:bodyPr/>
        <a:lstStyle/>
        <a:p>
          <a:endParaRPr lang="ru-RU"/>
        </a:p>
      </dgm:t>
    </dgm:pt>
    <dgm:pt modelId="{A6BF011A-5070-47FB-A3E3-ACF09949B80B}" type="sibTrans" cxnId="{CB39F1C6-9FCD-4A0A-A32D-7811F9EA9383}">
      <dgm:prSet/>
      <dgm:spPr/>
      <dgm:t>
        <a:bodyPr/>
        <a:lstStyle/>
        <a:p>
          <a:endParaRPr lang="ru-RU"/>
        </a:p>
      </dgm:t>
    </dgm:pt>
    <dgm:pt modelId="{A264B57A-66BF-4C37-B6A4-7CF056171A7E}">
      <dgm:prSet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Сбор </a:t>
          </a:r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ТКО</a:t>
          </a:r>
          <a:endParaRPr lang="ru-RU" sz="3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7D1A6E-311F-4B1C-906D-4737085090E5}" type="parTrans" cxnId="{8F9EF65E-BAD6-42F6-81F5-8FB31D9FA7B9}">
      <dgm:prSet/>
      <dgm:spPr/>
      <dgm:t>
        <a:bodyPr/>
        <a:lstStyle/>
        <a:p>
          <a:endParaRPr lang="ru-RU"/>
        </a:p>
      </dgm:t>
    </dgm:pt>
    <dgm:pt modelId="{12B170DE-A6F5-4C92-8E79-B0144ECDF06C}" type="sibTrans" cxnId="{8F9EF65E-BAD6-42F6-81F5-8FB31D9FA7B9}">
      <dgm:prSet/>
      <dgm:spPr/>
      <dgm:t>
        <a:bodyPr/>
        <a:lstStyle/>
        <a:p>
          <a:endParaRPr lang="ru-RU"/>
        </a:p>
      </dgm:t>
    </dgm:pt>
    <dgm:pt modelId="{14BF4EB0-DF9A-4014-8947-E0E9946BE82C}">
      <dgm:prSet phldrT="[Текст]"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170EB55-BE14-4D18-B6BF-6959B8D4F7C5}" type="parTrans" cxnId="{3A2C48C6-3CB9-404F-B636-5DA939F69658}">
      <dgm:prSet/>
      <dgm:spPr/>
      <dgm:t>
        <a:bodyPr/>
        <a:lstStyle/>
        <a:p>
          <a:endParaRPr lang="ru-RU"/>
        </a:p>
      </dgm:t>
    </dgm:pt>
    <dgm:pt modelId="{8A09F614-CBC2-498F-ACF3-312D25A6355A}" type="sibTrans" cxnId="{3A2C48C6-3CB9-404F-B636-5DA939F69658}">
      <dgm:prSet/>
      <dgm:spPr/>
      <dgm:t>
        <a:bodyPr/>
        <a:lstStyle/>
        <a:p>
          <a:endParaRPr lang="ru-RU"/>
        </a:p>
      </dgm:t>
    </dgm:pt>
    <dgm:pt modelId="{69D2B08E-76DF-47B8-A798-23338611DFAD}">
      <dgm:prSet phldrT="[Текст]"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E6174F6-ECD2-4565-8723-4368B744C38D}" type="parTrans" cxnId="{5E8AB439-B51E-4273-88C4-932527E27E53}">
      <dgm:prSet/>
      <dgm:spPr/>
      <dgm:t>
        <a:bodyPr/>
        <a:lstStyle/>
        <a:p>
          <a:endParaRPr lang="ru-RU"/>
        </a:p>
      </dgm:t>
    </dgm:pt>
    <dgm:pt modelId="{59A04E14-9C98-4768-B1D5-59246E3FA108}" type="sibTrans" cxnId="{5E8AB439-B51E-4273-88C4-932527E27E53}">
      <dgm:prSet/>
      <dgm:spPr/>
      <dgm:t>
        <a:bodyPr/>
        <a:lstStyle/>
        <a:p>
          <a:endParaRPr lang="ru-RU"/>
        </a:p>
      </dgm:t>
    </dgm:pt>
    <dgm:pt modelId="{5827EACA-87DA-4D0F-AB33-C07F8EA6CF8E}">
      <dgm:prSet phldrT="[Текст]" custT="1"/>
      <dgm:spPr/>
      <dgm:t>
        <a:bodyPr/>
        <a:lstStyle/>
        <a:p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3208F47-2E32-49C8-8373-DF23308637D6}" type="parTrans" cxnId="{2A147382-B06D-4A1F-AF39-B5BC6BB99690}">
      <dgm:prSet/>
      <dgm:spPr/>
      <dgm:t>
        <a:bodyPr/>
        <a:lstStyle/>
        <a:p>
          <a:endParaRPr lang="ru-RU"/>
        </a:p>
      </dgm:t>
    </dgm:pt>
    <dgm:pt modelId="{C2195D9A-582A-4412-B6B0-A8FE9B1E8FD2}" type="sibTrans" cxnId="{2A147382-B06D-4A1F-AF39-B5BC6BB99690}">
      <dgm:prSet/>
      <dgm:spPr/>
      <dgm:t>
        <a:bodyPr/>
        <a:lstStyle/>
        <a:p>
          <a:endParaRPr lang="ru-RU"/>
        </a:p>
      </dgm:t>
    </dgm:pt>
    <dgm:pt modelId="{0853C688-9678-42CC-B2BA-42D16FEDADA5}">
      <dgm:prSet phldrT="[Текст]" custT="1"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2184AA3-B98A-4924-849A-C580A7D34C27}" type="parTrans" cxnId="{6B24337E-27A5-435D-8B4F-A9E50053B7D6}">
      <dgm:prSet/>
      <dgm:spPr/>
      <dgm:t>
        <a:bodyPr/>
        <a:lstStyle/>
        <a:p>
          <a:endParaRPr lang="ru-RU"/>
        </a:p>
      </dgm:t>
    </dgm:pt>
    <dgm:pt modelId="{329C2FEB-4D6A-4775-98DD-C97DDFF075ED}" type="sibTrans" cxnId="{6B24337E-27A5-435D-8B4F-A9E50053B7D6}">
      <dgm:prSet/>
      <dgm:spPr/>
      <dgm:t>
        <a:bodyPr/>
        <a:lstStyle/>
        <a:p>
          <a:endParaRPr lang="ru-RU"/>
        </a:p>
      </dgm:t>
    </dgm:pt>
    <dgm:pt modelId="{761B2464-C566-4E41-B003-BE24868D002B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МУП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Олонецкого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района «Расчетно-ресурсный центр».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3FFDE8F-A4C7-47FE-A72B-36632DB3A400}" type="parTrans" cxnId="{5312F07C-7EE6-4104-9796-A4A2480F5C59}">
      <dgm:prSet/>
      <dgm:spPr/>
      <dgm:t>
        <a:bodyPr/>
        <a:lstStyle/>
        <a:p>
          <a:endParaRPr lang="ru-RU"/>
        </a:p>
      </dgm:t>
    </dgm:pt>
    <dgm:pt modelId="{1271B23D-031F-43C6-AD57-3405C9D8EE88}" type="sibTrans" cxnId="{5312F07C-7EE6-4104-9796-A4A2480F5C59}">
      <dgm:prSet/>
      <dgm:spPr/>
      <dgm:t>
        <a:bodyPr/>
        <a:lstStyle/>
        <a:p>
          <a:endParaRPr lang="ru-RU"/>
        </a:p>
      </dgm:t>
    </dgm:pt>
    <dgm:pt modelId="{B6EE2F9E-2BAC-4E70-B5A2-63DCFFEC868C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ООО «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Автоспецтранс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D234E9D2-DD3B-44AF-89F5-D99AC0AD0330}" type="parTrans" cxnId="{6CBBC69A-5153-4152-B6C3-B1144BF4DBF2}">
      <dgm:prSet/>
      <dgm:spPr/>
      <dgm:t>
        <a:bodyPr/>
        <a:lstStyle/>
        <a:p>
          <a:endParaRPr lang="ru-RU"/>
        </a:p>
      </dgm:t>
    </dgm:pt>
    <dgm:pt modelId="{588977AA-03EA-4EA0-B7AC-8558135BBF1D}" type="sibTrans" cxnId="{6CBBC69A-5153-4152-B6C3-B1144BF4DBF2}">
      <dgm:prSet/>
      <dgm:spPr/>
      <dgm:t>
        <a:bodyPr/>
        <a:lstStyle/>
        <a:p>
          <a:endParaRPr lang="ru-RU"/>
        </a:p>
      </dgm:t>
    </dgm:pt>
    <dgm:pt modelId="{5D1168B2-0D43-497D-87CC-82393DCBF9D7}">
      <dgm:prSet phldrT="[Текст]" custT="1"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253D46C-5B2B-4F15-8C14-7EF4DEA6A87C}" type="parTrans" cxnId="{A5EB958E-0E43-4982-AC2C-67E9A44ABF4A}">
      <dgm:prSet/>
      <dgm:spPr/>
      <dgm:t>
        <a:bodyPr/>
        <a:lstStyle/>
        <a:p>
          <a:endParaRPr lang="ru-RU"/>
        </a:p>
      </dgm:t>
    </dgm:pt>
    <dgm:pt modelId="{A3973E59-A39D-4130-983F-6EDF972D8E2D}" type="sibTrans" cxnId="{A5EB958E-0E43-4982-AC2C-67E9A44ABF4A}">
      <dgm:prSet/>
      <dgm:spPr/>
      <dgm:t>
        <a:bodyPr/>
        <a:lstStyle/>
        <a:p>
          <a:endParaRPr lang="ru-RU"/>
        </a:p>
      </dgm:t>
    </dgm:pt>
    <dgm:pt modelId="{BB0D452C-5140-4F3A-8028-E114520CD74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Непосредственное управление домов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2C8BA0D-DCBF-414A-B8CC-A0900AC1E56B}" type="parTrans" cxnId="{330B4741-E76D-4ED6-9BBA-30AF1961A100}">
      <dgm:prSet/>
      <dgm:spPr/>
      <dgm:t>
        <a:bodyPr/>
        <a:lstStyle/>
        <a:p>
          <a:endParaRPr lang="ru-RU"/>
        </a:p>
      </dgm:t>
    </dgm:pt>
    <dgm:pt modelId="{85F2FE48-3759-465B-8A2C-DCB0AAF9BDC0}" type="sibTrans" cxnId="{330B4741-E76D-4ED6-9BBA-30AF1961A100}">
      <dgm:prSet/>
      <dgm:spPr/>
      <dgm:t>
        <a:bodyPr/>
        <a:lstStyle/>
        <a:p>
          <a:endParaRPr lang="ru-RU"/>
        </a:p>
      </dgm:t>
    </dgm:pt>
    <dgm:pt modelId="{76719ED1-4977-4A06-97A2-979CADF939D5}" type="pres">
      <dgm:prSet presAssocID="{63701B8B-B796-4148-B4EC-5B2043D6145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798FCE-D931-4DAE-A02C-055CFB40568D}" type="pres">
      <dgm:prSet presAssocID="{99F4292C-7703-47C1-AE6D-3F277ADC1353}" presName="linNode" presStyleCnt="0"/>
      <dgm:spPr/>
    </dgm:pt>
    <dgm:pt modelId="{8BBA2580-C523-4476-9B61-AB8E3BBFF42F}" type="pres">
      <dgm:prSet presAssocID="{99F4292C-7703-47C1-AE6D-3F277ADC1353}" presName="parentShp" presStyleLbl="node1" presStyleIdx="0" presStyleCnt="3" custScaleX="93721" custLinFactNeighborX="-3317" custLinFactNeighborY="2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4AE56-03C7-41B5-8556-2D43C1C055D2}" type="pres">
      <dgm:prSet presAssocID="{99F4292C-7703-47C1-AE6D-3F277ADC1353}" presName="childShp" presStyleLbl="bgAccFollowNode1" presStyleIdx="0" presStyleCnt="3" custScaleY="109136" custLinFactNeighborX="2191" custLinFactNeighborY="4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4DBDC-42B9-4EFC-8D4C-205175A6AF06}" type="pres">
      <dgm:prSet presAssocID="{5194D70F-D0DE-4D65-ACFF-DABE299C4DA7}" presName="spacing" presStyleCnt="0"/>
      <dgm:spPr/>
    </dgm:pt>
    <dgm:pt modelId="{AFC72D9F-DAF6-4AD8-B906-A54FFE19867A}" type="pres">
      <dgm:prSet presAssocID="{863EA6A4-16CD-402F-959C-F720FF30759E}" presName="linNode" presStyleCnt="0"/>
      <dgm:spPr/>
    </dgm:pt>
    <dgm:pt modelId="{A4742FF0-DE03-4BAC-9E0A-644BD6DA1BA6}" type="pres">
      <dgm:prSet presAssocID="{863EA6A4-16CD-402F-959C-F720FF30759E}" presName="parentShp" presStyleLbl="node1" presStyleIdx="1" presStyleCnt="3" custScaleX="103889" custScaleY="51236" custLinFactNeighborX="-1729" custLinFactNeighborY="3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14405-5086-4A95-B02D-45D99B911577}" type="pres">
      <dgm:prSet presAssocID="{863EA6A4-16CD-402F-959C-F720FF30759E}" presName="childShp" presStyleLbl="bgAccFollowNode1" presStyleIdx="1" presStyleCnt="3" custScaleX="93949" custScaleY="56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6CC12-657D-4948-9629-9BCDEDE4C2B2}" type="pres">
      <dgm:prSet presAssocID="{A6BF011A-5070-47FB-A3E3-ACF09949B80B}" presName="spacing" presStyleCnt="0"/>
      <dgm:spPr/>
    </dgm:pt>
    <dgm:pt modelId="{9099830F-951C-4121-B535-EB2687E25EFF}" type="pres">
      <dgm:prSet presAssocID="{A264B57A-66BF-4C37-B6A4-7CF056171A7E}" presName="linNode" presStyleCnt="0"/>
      <dgm:spPr/>
    </dgm:pt>
    <dgm:pt modelId="{06518BEF-1322-4DB8-ABA3-7AC928897EC9}" type="pres">
      <dgm:prSet presAssocID="{A264B57A-66BF-4C37-B6A4-7CF056171A7E}" presName="parentShp" presStyleLbl="node1" presStyleIdx="2" presStyleCnt="3" custScaleX="98660" custScaleY="58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6BA91-0169-4E16-BFCE-48346443BA0F}" type="pres">
      <dgm:prSet presAssocID="{A264B57A-66BF-4C37-B6A4-7CF056171A7E}" presName="childShp" presStyleLbl="bgAccFollowNode1" presStyleIdx="2" presStyleCnt="3" custScaleX="101403" custScaleY="64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07C417-8826-468A-A485-8A87885ACED1}" type="presOf" srcId="{5D1168B2-0D43-497D-87CC-82393DCBF9D7}" destId="{A4D4AE56-03C7-41B5-8556-2D43C1C055D2}" srcOrd="0" destOrd="2" presId="urn:microsoft.com/office/officeart/2005/8/layout/vList6"/>
    <dgm:cxn modelId="{6B24337E-27A5-435D-8B4F-A9E50053B7D6}" srcId="{99F4292C-7703-47C1-AE6D-3F277ADC1353}" destId="{0853C688-9678-42CC-B2BA-42D16FEDADA5}" srcOrd="0" destOrd="0" parTransId="{02184AA3-B98A-4924-849A-C580A7D34C27}" sibTransId="{329C2FEB-4D6A-4775-98DD-C97DDFF075ED}"/>
    <dgm:cxn modelId="{399E9FC3-E66E-464B-8B52-44EE8D1B3845}" type="presOf" srcId="{14BF4EB0-DF9A-4014-8947-E0E9946BE82C}" destId="{FEE14405-5086-4A95-B02D-45D99B911577}" srcOrd="0" destOrd="3" presId="urn:microsoft.com/office/officeart/2005/8/layout/vList6"/>
    <dgm:cxn modelId="{DF2A1F2F-831C-4774-B7F6-5E245B89B9C6}" type="presOf" srcId="{BB0D452C-5140-4F3A-8028-E114520CD740}" destId="{A4D4AE56-03C7-41B5-8556-2D43C1C055D2}" srcOrd="0" destOrd="1" presId="urn:microsoft.com/office/officeart/2005/8/layout/vList6"/>
    <dgm:cxn modelId="{0FBA9068-36F7-426E-8288-021397C5A28D}" type="presOf" srcId="{761B2464-C566-4E41-B003-BE24868D002B}" destId="{FEE14405-5086-4A95-B02D-45D99B911577}" srcOrd="0" destOrd="0" presId="urn:microsoft.com/office/officeart/2005/8/layout/vList6"/>
    <dgm:cxn modelId="{15FBF6C8-F2DB-44E5-8D83-AAC40FAFA364}" type="presOf" srcId="{B6EE2F9E-2BAC-4E70-B5A2-63DCFFEC868C}" destId="{FDF6BA91-0169-4E16-BFCE-48346443BA0F}" srcOrd="0" destOrd="0" presId="urn:microsoft.com/office/officeart/2005/8/layout/vList6"/>
    <dgm:cxn modelId="{6CBBC69A-5153-4152-B6C3-B1144BF4DBF2}" srcId="{A264B57A-66BF-4C37-B6A4-7CF056171A7E}" destId="{B6EE2F9E-2BAC-4E70-B5A2-63DCFFEC868C}" srcOrd="0" destOrd="0" parTransId="{D234E9D2-DD3B-44AF-89F5-D99AC0AD0330}" sibTransId="{588977AA-03EA-4EA0-B7AC-8558135BBF1D}"/>
    <dgm:cxn modelId="{3A2C48C6-3CB9-404F-B636-5DA939F69658}" srcId="{863EA6A4-16CD-402F-959C-F720FF30759E}" destId="{14BF4EB0-DF9A-4014-8947-E0E9946BE82C}" srcOrd="3" destOrd="0" parTransId="{5170EB55-BE14-4D18-B6BF-6959B8D4F7C5}" sibTransId="{8A09F614-CBC2-498F-ACF3-312D25A6355A}"/>
    <dgm:cxn modelId="{A5EB958E-0E43-4982-AC2C-67E9A44ABF4A}" srcId="{99F4292C-7703-47C1-AE6D-3F277ADC1353}" destId="{5D1168B2-0D43-497D-87CC-82393DCBF9D7}" srcOrd="2" destOrd="0" parTransId="{F253D46C-5B2B-4F15-8C14-7EF4DEA6A87C}" sibTransId="{A3973E59-A39D-4130-983F-6EDF972D8E2D}"/>
    <dgm:cxn modelId="{B21B8BFD-BCED-4B27-82DC-3E5F491C5DB2}" type="presOf" srcId="{5827EACA-87DA-4D0F-AB33-C07F8EA6CF8E}" destId="{FEE14405-5086-4A95-B02D-45D99B911577}" srcOrd="0" destOrd="1" presId="urn:microsoft.com/office/officeart/2005/8/layout/vList6"/>
    <dgm:cxn modelId="{2A147382-B06D-4A1F-AF39-B5BC6BB99690}" srcId="{863EA6A4-16CD-402F-959C-F720FF30759E}" destId="{5827EACA-87DA-4D0F-AB33-C07F8EA6CF8E}" srcOrd="1" destOrd="0" parTransId="{D3208F47-2E32-49C8-8373-DF23308637D6}" sibTransId="{C2195D9A-582A-4412-B6B0-A8FE9B1E8FD2}"/>
    <dgm:cxn modelId="{70A3FD3B-B53E-4576-B53F-6DF0F9FE3A7B}" type="presOf" srcId="{A264B57A-66BF-4C37-B6A4-7CF056171A7E}" destId="{06518BEF-1322-4DB8-ABA3-7AC928897EC9}" srcOrd="0" destOrd="0" presId="urn:microsoft.com/office/officeart/2005/8/layout/vList6"/>
    <dgm:cxn modelId="{8F9EF65E-BAD6-42F6-81F5-8FB31D9FA7B9}" srcId="{63701B8B-B796-4148-B4EC-5B2043D61454}" destId="{A264B57A-66BF-4C37-B6A4-7CF056171A7E}" srcOrd="2" destOrd="0" parTransId="{6D7D1A6E-311F-4B1C-906D-4737085090E5}" sibTransId="{12B170DE-A6F5-4C92-8E79-B0144ECDF06C}"/>
    <dgm:cxn modelId="{11456578-41F9-4D11-BDF6-0DE826612BF3}" srcId="{63701B8B-B796-4148-B4EC-5B2043D61454}" destId="{99F4292C-7703-47C1-AE6D-3F277ADC1353}" srcOrd="0" destOrd="0" parTransId="{D6641A18-5AE7-48D6-96D4-8254869062C0}" sibTransId="{5194D70F-D0DE-4D65-ACFF-DABE299C4DA7}"/>
    <dgm:cxn modelId="{5E8AB439-B51E-4273-88C4-932527E27E53}" srcId="{863EA6A4-16CD-402F-959C-F720FF30759E}" destId="{69D2B08E-76DF-47B8-A798-23338611DFAD}" srcOrd="2" destOrd="0" parTransId="{6E6174F6-ECD2-4565-8723-4368B744C38D}" sibTransId="{59A04E14-9C98-4768-B1D5-59246E3FA108}"/>
    <dgm:cxn modelId="{330B4741-E76D-4ED6-9BBA-30AF1961A100}" srcId="{99F4292C-7703-47C1-AE6D-3F277ADC1353}" destId="{BB0D452C-5140-4F3A-8028-E114520CD740}" srcOrd="1" destOrd="0" parTransId="{C2C8BA0D-DCBF-414A-B8CC-A0900AC1E56B}" sibTransId="{85F2FE48-3759-465B-8A2C-DCB0AAF9BDC0}"/>
    <dgm:cxn modelId="{056EBED2-8FF7-414A-A9D2-7F01D8A3103C}" type="presOf" srcId="{0853C688-9678-42CC-B2BA-42D16FEDADA5}" destId="{A4D4AE56-03C7-41B5-8556-2D43C1C055D2}" srcOrd="0" destOrd="0" presId="urn:microsoft.com/office/officeart/2005/8/layout/vList6"/>
    <dgm:cxn modelId="{89BEC802-E982-4463-8185-2B781FEAB01E}" type="presOf" srcId="{63701B8B-B796-4148-B4EC-5B2043D61454}" destId="{76719ED1-4977-4A06-97A2-979CADF939D5}" srcOrd="0" destOrd="0" presId="urn:microsoft.com/office/officeart/2005/8/layout/vList6"/>
    <dgm:cxn modelId="{CB39F1C6-9FCD-4A0A-A32D-7811F9EA9383}" srcId="{63701B8B-B796-4148-B4EC-5B2043D61454}" destId="{863EA6A4-16CD-402F-959C-F720FF30759E}" srcOrd="1" destOrd="0" parTransId="{71642933-DFB2-414A-8CDB-FF45122CFDEB}" sibTransId="{A6BF011A-5070-47FB-A3E3-ACF09949B80B}"/>
    <dgm:cxn modelId="{5312F07C-7EE6-4104-9796-A4A2480F5C59}" srcId="{863EA6A4-16CD-402F-959C-F720FF30759E}" destId="{761B2464-C566-4E41-B003-BE24868D002B}" srcOrd="0" destOrd="0" parTransId="{F3FFDE8F-A4C7-47FE-A72B-36632DB3A400}" sibTransId="{1271B23D-031F-43C6-AD57-3405C9D8EE88}"/>
    <dgm:cxn modelId="{BB5A9316-215D-4BEF-9D6F-623E823367EA}" type="presOf" srcId="{99F4292C-7703-47C1-AE6D-3F277ADC1353}" destId="{8BBA2580-C523-4476-9B61-AB8E3BBFF42F}" srcOrd="0" destOrd="0" presId="urn:microsoft.com/office/officeart/2005/8/layout/vList6"/>
    <dgm:cxn modelId="{B97204E9-8369-4AA2-8FF2-36D9BC786495}" type="presOf" srcId="{863EA6A4-16CD-402F-959C-F720FF30759E}" destId="{A4742FF0-DE03-4BAC-9E0A-644BD6DA1BA6}" srcOrd="0" destOrd="0" presId="urn:microsoft.com/office/officeart/2005/8/layout/vList6"/>
    <dgm:cxn modelId="{2A4F0CA2-B66B-4364-BB20-F6033A772D47}" type="presOf" srcId="{69D2B08E-76DF-47B8-A798-23338611DFAD}" destId="{FEE14405-5086-4A95-B02D-45D99B911577}" srcOrd="0" destOrd="2" presId="urn:microsoft.com/office/officeart/2005/8/layout/vList6"/>
    <dgm:cxn modelId="{E39E5DC1-E6FB-49A0-A803-DD428D239CE1}" type="presParOf" srcId="{76719ED1-4977-4A06-97A2-979CADF939D5}" destId="{44798FCE-D931-4DAE-A02C-055CFB40568D}" srcOrd="0" destOrd="0" presId="urn:microsoft.com/office/officeart/2005/8/layout/vList6"/>
    <dgm:cxn modelId="{F0B9E1A1-A318-4272-9BC1-4E260A0B16F8}" type="presParOf" srcId="{44798FCE-D931-4DAE-A02C-055CFB40568D}" destId="{8BBA2580-C523-4476-9B61-AB8E3BBFF42F}" srcOrd="0" destOrd="0" presId="urn:microsoft.com/office/officeart/2005/8/layout/vList6"/>
    <dgm:cxn modelId="{35EE1DDA-A2CC-4D27-B43F-66A5EB01941B}" type="presParOf" srcId="{44798FCE-D931-4DAE-A02C-055CFB40568D}" destId="{A4D4AE56-03C7-41B5-8556-2D43C1C055D2}" srcOrd="1" destOrd="0" presId="urn:microsoft.com/office/officeart/2005/8/layout/vList6"/>
    <dgm:cxn modelId="{28D1DF96-F8F2-4519-AD66-6C8205FA1699}" type="presParOf" srcId="{76719ED1-4977-4A06-97A2-979CADF939D5}" destId="{4364DBDC-42B9-4EFC-8D4C-205175A6AF06}" srcOrd="1" destOrd="0" presId="urn:microsoft.com/office/officeart/2005/8/layout/vList6"/>
    <dgm:cxn modelId="{79052A15-21B5-4A9A-A857-D6B692A139C0}" type="presParOf" srcId="{76719ED1-4977-4A06-97A2-979CADF939D5}" destId="{AFC72D9F-DAF6-4AD8-B906-A54FFE19867A}" srcOrd="2" destOrd="0" presId="urn:microsoft.com/office/officeart/2005/8/layout/vList6"/>
    <dgm:cxn modelId="{2594A4C1-E827-49D2-B048-67FB45396C2B}" type="presParOf" srcId="{AFC72D9F-DAF6-4AD8-B906-A54FFE19867A}" destId="{A4742FF0-DE03-4BAC-9E0A-644BD6DA1BA6}" srcOrd="0" destOrd="0" presId="urn:microsoft.com/office/officeart/2005/8/layout/vList6"/>
    <dgm:cxn modelId="{034C848B-A983-4EFC-A80B-4C6746787607}" type="presParOf" srcId="{AFC72D9F-DAF6-4AD8-B906-A54FFE19867A}" destId="{FEE14405-5086-4A95-B02D-45D99B911577}" srcOrd="1" destOrd="0" presId="urn:microsoft.com/office/officeart/2005/8/layout/vList6"/>
    <dgm:cxn modelId="{48F5A842-3455-48FC-8451-644FA0F105B0}" type="presParOf" srcId="{76719ED1-4977-4A06-97A2-979CADF939D5}" destId="{3506CC12-657D-4948-9629-9BCDEDE4C2B2}" srcOrd="3" destOrd="0" presId="urn:microsoft.com/office/officeart/2005/8/layout/vList6"/>
    <dgm:cxn modelId="{FBCD41F4-5DFF-4402-8387-0E78809EE65E}" type="presParOf" srcId="{76719ED1-4977-4A06-97A2-979CADF939D5}" destId="{9099830F-951C-4121-B535-EB2687E25EFF}" srcOrd="4" destOrd="0" presId="urn:microsoft.com/office/officeart/2005/8/layout/vList6"/>
    <dgm:cxn modelId="{44F844E6-C40A-42BF-853D-C79BDA8692EE}" type="presParOf" srcId="{9099830F-951C-4121-B535-EB2687E25EFF}" destId="{06518BEF-1322-4DB8-ABA3-7AC928897EC9}" srcOrd="0" destOrd="0" presId="urn:microsoft.com/office/officeart/2005/8/layout/vList6"/>
    <dgm:cxn modelId="{1CA90107-CE55-4863-A051-7E86713693A3}" type="presParOf" srcId="{9099830F-951C-4121-B535-EB2687E25EFF}" destId="{FDF6BA91-0169-4E16-BFCE-48346443BA0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701B8B-B796-4148-B4EC-5B2043D61454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9F4292C-7703-47C1-AE6D-3F277ADC135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Полномочия по содержанию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641A18-5AE7-48D6-96D4-8254869062C0}" type="parTrans" cxnId="{11456578-41F9-4D11-BDF6-0DE826612BF3}">
      <dgm:prSet/>
      <dgm:spPr/>
      <dgm:t>
        <a:bodyPr/>
        <a:lstStyle/>
        <a:p>
          <a:endParaRPr lang="ru-RU"/>
        </a:p>
      </dgm:t>
    </dgm:pt>
    <dgm:pt modelId="{5194D70F-D0DE-4D65-ACFF-DABE299C4DA7}" type="sibTrans" cxnId="{11456578-41F9-4D11-BDF6-0DE826612BF3}">
      <dgm:prSet/>
      <dgm:spPr/>
      <dgm:t>
        <a:bodyPr/>
        <a:lstStyle/>
        <a:p>
          <a:endParaRPr lang="ru-RU"/>
        </a:p>
      </dgm:t>
    </dgm:pt>
    <dgm:pt modelId="{863EA6A4-16CD-402F-959C-F720FF30759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2016 г</a:t>
          </a:r>
          <a:endParaRPr lang="ru-RU" sz="3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642933-DFB2-414A-8CDB-FF45122CFDEB}" type="parTrans" cxnId="{CB39F1C6-9FCD-4A0A-A32D-7811F9EA9383}">
      <dgm:prSet/>
      <dgm:spPr/>
      <dgm:t>
        <a:bodyPr/>
        <a:lstStyle/>
        <a:p>
          <a:endParaRPr lang="ru-RU"/>
        </a:p>
      </dgm:t>
    </dgm:pt>
    <dgm:pt modelId="{A6BF011A-5070-47FB-A3E3-ACF09949B80B}" type="sibTrans" cxnId="{CB39F1C6-9FCD-4A0A-A32D-7811F9EA9383}">
      <dgm:prSet/>
      <dgm:spPr/>
      <dgm:t>
        <a:bodyPr/>
        <a:lstStyle/>
        <a:p>
          <a:endParaRPr lang="ru-RU"/>
        </a:p>
      </dgm:t>
    </dgm:pt>
    <dgm:pt modelId="{A264B57A-66BF-4C37-B6A4-7CF056171A7E}">
      <dgm:prSet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2017</a:t>
          </a:r>
          <a:endParaRPr lang="ru-RU" sz="3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7D1A6E-311F-4B1C-906D-4737085090E5}" type="parTrans" cxnId="{8F9EF65E-BAD6-42F6-81F5-8FB31D9FA7B9}">
      <dgm:prSet/>
      <dgm:spPr/>
      <dgm:t>
        <a:bodyPr/>
        <a:lstStyle/>
        <a:p>
          <a:endParaRPr lang="ru-RU"/>
        </a:p>
      </dgm:t>
    </dgm:pt>
    <dgm:pt modelId="{12B170DE-A6F5-4C92-8E79-B0144ECDF06C}" type="sibTrans" cxnId="{8F9EF65E-BAD6-42F6-81F5-8FB31D9FA7B9}">
      <dgm:prSet/>
      <dgm:spPr/>
      <dgm:t>
        <a:bodyPr/>
        <a:lstStyle/>
        <a:p>
          <a:endParaRPr lang="ru-RU"/>
        </a:p>
      </dgm:t>
    </dgm:pt>
    <dgm:pt modelId="{14BF4EB0-DF9A-4014-8947-E0E9946BE82C}">
      <dgm:prSet phldrT="[Текст]"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170EB55-BE14-4D18-B6BF-6959B8D4F7C5}" type="parTrans" cxnId="{3A2C48C6-3CB9-404F-B636-5DA939F69658}">
      <dgm:prSet/>
      <dgm:spPr/>
      <dgm:t>
        <a:bodyPr/>
        <a:lstStyle/>
        <a:p>
          <a:endParaRPr lang="ru-RU"/>
        </a:p>
      </dgm:t>
    </dgm:pt>
    <dgm:pt modelId="{8A09F614-CBC2-498F-ACF3-312D25A6355A}" type="sibTrans" cxnId="{3A2C48C6-3CB9-404F-B636-5DA939F69658}">
      <dgm:prSet/>
      <dgm:spPr/>
      <dgm:t>
        <a:bodyPr/>
        <a:lstStyle/>
        <a:p>
          <a:endParaRPr lang="ru-RU"/>
        </a:p>
      </dgm:t>
    </dgm:pt>
    <dgm:pt modelId="{69D2B08E-76DF-47B8-A798-23338611DFAD}">
      <dgm:prSet phldrT="[Текст]"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E6174F6-ECD2-4565-8723-4368B744C38D}" type="parTrans" cxnId="{5E8AB439-B51E-4273-88C4-932527E27E53}">
      <dgm:prSet/>
      <dgm:spPr/>
      <dgm:t>
        <a:bodyPr/>
        <a:lstStyle/>
        <a:p>
          <a:endParaRPr lang="ru-RU"/>
        </a:p>
      </dgm:t>
    </dgm:pt>
    <dgm:pt modelId="{59A04E14-9C98-4768-B1D5-59246E3FA108}" type="sibTrans" cxnId="{5E8AB439-B51E-4273-88C4-932527E27E53}">
      <dgm:prSet/>
      <dgm:spPr/>
      <dgm:t>
        <a:bodyPr/>
        <a:lstStyle/>
        <a:p>
          <a:endParaRPr lang="ru-RU"/>
        </a:p>
      </dgm:t>
    </dgm:pt>
    <dgm:pt modelId="{5827EACA-87DA-4D0F-AB33-C07F8EA6CF8E}">
      <dgm:prSet phldrT="[Текст]" custT="1"/>
      <dgm:spPr/>
      <dgm:t>
        <a:bodyPr/>
        <a:lstStyle/>
        <a:p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3208F47-2E32-49C8-8373-DF23308637D6}" type="parTrans" cxnId="{2A147382-B06D-4A1F-AF39-B5BC6BB99690}">
      <dgm:prSet/>
      <dgm:spPr/>
      <dgm:t>
        <a:bodyPr/>
        <a:lstStyle/>
        <a:p>
          <a:endParaRPr lang="ru-RU"/>
        </a:p>
      </dgm:t>
    </dgm:pt>
    <dgm:pt modelId="{C2195D9A-582A-4412-B6B0-A8FE9B1E8FD2}" type="sibTrans" cxnId="{2A147382-B06D-4A1F-AF39-B5BC6BB99690}">
      <dgm:prSet/>
      <dgm:spPr/>
      <dgm:t>
        <a:bodyPr/>
        <a:lstStyle/>
        <a:p>
          <a:endParaRPr lang="ru-RU"/>
        </a:p>
      </dgm:t>
    </dgm:pt>
    <dgm:pt modelId="{0853C688-9678-42CC-B2BA-42D16FEDADA5}">
      <dgm:prSet phldrT="[Текст]" custT="1"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2184AA3-B98A-4924-849A-C580A7D34C27}" type="parTrans" cxnId="{6B24337E-27A5-435D-8B4F-A9E50053B7D6}">
      <dgm:prSet/>
      <dgm:spPr/>
      <dgm:t>
        <a:bodyPr/>
        <a:lstStyle/>
        <a:p>
          <a:endParaRPr lang="ru-RU"/>
        </a:p>
      </dgm:t>
    </dgm:pt>
    <dgm:pt modelId="{329C2FEB-4D6A-4775-98DD-C97DDFF075ED}" type="sibTrans" cxnId="{6B24337E-27A5-435D-8B4F-A9E50053B7D6}">
      <dgm:prSet/>
      <dgm:spPr/>
      <dgm:t>
        <a:bodyPr/>
        <a:lstStyle/>
        <a:p>
          <a:endParaRPr lang="ru-RU"/>
        </a:p>
      </dgm:t>
    </dgm:pt>
    <dgm:pt modelId="{761B2464-C566-4E41-B003-BE24868D002B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д.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Коткозеро,ул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Виллальская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, д. 8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3FFDE8F-A4C7-47FE-A72B-36632DB3A400}" type="parTrans" cxnId="{5312F07C-7EE6-4104-9796-A4A2480F5C59}">
      <dgm:prSet/>
      <dgm:spPr/>
      <dgm:t>
        <a:bodyPr/>
        <a:lstStyle/>
        <a:p>
          <a:endParaRPr lang="ru-RU"/>
        </a:p>
      </dgm:t>
    </dgm:pt>
    <dgm:pt modelId="{1271B23D-031F-43C6-AD57-3405C9D8EE88}" type="sibTrans" cxnId="{5312F07C-7EE6-4104-9796-A4A2480F5C59}">
      <dgm:prSet/>
      <dgm:spPr/>
      <dgm:t>
        <a:bodyPr/>
        <a:lstStyle/>
        <a:p>
          <a:endParaRPr lang="ru-RU"/>
        </a:p>
      </dgm:t>
    </dgm:pt>
    <dgm:pt modelId="{B6EE2F9E-2BAC-4E70-B5A2-63DCFFEC868C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д. </a:t>
          </a:r>
          <a:r>
            <a:rPr lang="ru-RU" sz="2800" b="1" dirty="0" err="1" smtClean="0">
              <a:latin typeface="Times New Roman" pitchFamily="18" charset="0"/>
              <a:cs typeface="Times New Roman" pitchFamily="18" charset="0"/>
            </a:rPr>
            <a:t>Коткозеро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, ул.Олонецкая,д.20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D234E9D2-DD3B-44AF-89F5-D99AC0AD0330}" type="parTrans" cxnId="{6CBBC69A-5153-4152-B6C3-B1144BF4DBF2}">
      <dgm:prSet/>
      <dgm:spPr/>
      <dgm:t>
        <a:bodyPr/>
        <a:lstStyle/>
        <a:p>
          <a:endParaRPr lang="ru-RU"/>
        </a:p>
      </dgm:t>
    </dgm:pt>
    <dgm:pt modelId="{588977AA-03EA-4EA0-B7AC-8558135BBF1D}" type="sibTrans" cxnId="{6CBBC69A-5153-4152-B6C3-B1144BF4DBF2}">
      <dgm:prSet/>
      <dgm:spPr/>
      <dgm:t>
        <a:bodyPr/>
        <a:lstStyle/>
        <a:p>
          <a:endParaRPr lang="ru-RU"/>
        </a:p>
      </dgm:t>
    </dgm:pt>
    <dgm:pt modelId="{5D1168B2-0D43-497D-87CC-82393DCBF9D7}">
      <dgm:prSet phldrT="[Текст]" custT="1"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253D46C-5B2B-4F15-8C14-7EF4DEA6A87C}" type="parTrans" cxnId="{A5EB958E-0E43-4982-AC2C-67E9A44ABF4A}">
      <dgm:prSet/>
      <dgm:spPr/>
      <dgm:t>
        <a:bodyPr/>
        <a:lstStyle/>
        <a:p>
          <a:endParaRPr lang="ru-RU"/>
        </a:p>
      </dgm:t>
    </dgm:pt>
    <dgm:pt modelId="{A3973E59-A39D-4130-983F-6EDF972D8E2D}" type="sibTrans" cxnId="{A5EB958E-0E43-4982-AC2C-67E9A44ABF4A}">
      <dgm:prSet/>
      <dgm:spPr/>
      <dgm:t>
        <a:bodyPr/>
        <a:lstStyle/>
        <a:p>
          <a:endParaRPr lang="ru-RU"/>
        </a:p>
      </dgm:t>
    </dgm:pt>
    <dgm:pt modelId="{BB0D452C-5140-4F3A-8028-E114520CD74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 2015 г. переданы на уровень района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2C8BA0D-DCBF-414A-B8CC-A0900AC1E56B}" type="parTrans" cxnId="{330B4741-E76D-4ED6-9BBA-30AF1961A100}">
      <dgm:prSet/>
      <dgm:spPr/>
      <dgm:t>
        <a:bodyPr/>
        <a:lstStyle/>
        <a:p>
          <a:endParaRPr lang="ru-RU"/>
        </a:p>
      </dgm:t>
    </dgm:pt>
    <dgm:pt modelId="{85F2FE48-3759-465B-8A2C-DCB0AAF9BDC0}" type="sibTrans" cxnId="{330B4741-E76D-4ED6-9BBA-30AF1961A100}">
      <dgm:prSet/>
      <dgm:spPr/>
      <dgm:t>
        <a:bodyPr/>
        <a:lstStyle/>
        <a:p>
          <a:endParaRPr lang="ru-RU"/>
        </a:p>
      </dgm:t>
    </dgm:pt>
    <dgm:pt modelId="{10D51815-B27A-4301-AB6E-61F7FF123603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п. Верхнеолонецкий,ул.Октябрьская,д.29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6D296C3-CCA4-4EDE-90B4-9B83561B22DD}" type="parTrans" cxnId="{1864605D-2949-4BC3-BB45-985D1BEC947B}">
      <dgm:prSet/>
      <dgm:spPr/>
      <dgm:t>
        <a:bodyPr/>
        <a:lstStyle/>
        <a:p>
          <a:endParaRPr lang="ru-RU"/>
        </a:p>
      </dgm:t>
    </dgm:pt>
    <dgm:pt modelId="{57F82EFC-614F-4AFB-9B61-A65B49D8A6C8}" type="sibTrans" cxnId="{1864605D-2949-4BC3-BB45-985D1BEC947B}">
      <dgm:prSet/>
      <dgm:spPr/>
      <dgm:t>
        <a:bodyPr/>
        <a:lstStyle/>
        <a:p>
          <a:endParaRPr lang="ru-RU"/>
        </a:p>
      </dgm:t>
    </dgm:pt>
    <dgm:pt modelId="{76719ED1-4977-4A06-97A2-979CADF939D5}" type="pres">
      <dgm:prSet presAssocID="{63701B8B-B796-4148-B4EC-5B2043D6145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798FCE-D931-4DAE-A02C-055CFB40568D}" type="pres">
      <dgm:prSet presAssocID="{99F4292C-7703-47C1-AE6D-3F277ADC1353}" presName="linNode" presStyleCnt="0"/>
      <dgm:spPr/>
    </dgm:pt>
    <dgm:pt modelId="{8BBA2580-C523-4476-9B61-AB8E3BBFF42F}" type="pres">
      <dgm:prSet presAssocID="{99F4292C-7703-47C1-AE6D-3F277ADC1353}" presName="parentShp" presStyleLbl="node1" presStyleIdx="0" presStyleCnt="3" custScaleX="93721" custLinFactNeighborX="-3317" custLinFactNeighborY="2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4AE56-03C7-41B5-8556-2D43C1C055D2}" type="pres">
      <dgm:prSet presAssocID="{99F4292C-7703-47C1-AE6D-3F277ADC1353}" presName="childShp" presStyleLbl="bgAccFollowNode1" presStyleIdx="0" presStyleCnt="3" custScaleY="109136" custLinFactNeighborX="2191" custLinFactNeighborY="4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4DBDC-42B9-4EFC-8D4C-205175A6AF06}" type="pres">
      <dgm:prSet presAssocID="{5194D70F-D0DE-4D65-ACFF-DABE299C4DA7}" presName="spacing" presStyleCnt="0"/>
      <dgm:spPr/>
    </dgm:pt>
    <dgm:pt modelId="{AFC72D9F-DAF6-4AD8-B906-A54FFE19867A}" type="pres">
      <dgm:prSet presAssocID="{863EA6A4-16CD-402F-959C-F720FF30759E}" presName="linNode" presStyleCnt="0"/>
      <dgm:spPr/>
    </dgm:pt>
    <dgm:pt modelId="{A4742FF0-DE03-4BAC-9E0A-644BD6DA1BA6}" type="pres">
      <dgm:prSet presAssocID="{863EA6A4-16CD-402F-959C-F720FF30759E}" presName="parentShp" presStyleLbl="node1" presStyleIdx="1" presStyleCnt="3" custScaleX="51285" custScaleY="51236" custLinFactNeighborX="-16914" custLinFactNeighborY="1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14405-5086-4A95-B02D-45D99B911577}" type="pres">
      <dgm:prSet presAssocID="{863EA6A4-16CD-402F-959C-F720FF30759E}" presName="childShp" presStyleLbl="bgAccFollowNode1" presStyleIdx="1" presStyleCnt="3" custScaleX="123788" custScaleY="56937" custLinFactNeighborX="0" custLinFactNeighborY="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6CC12-657D-4948-9629-9BCDEDE4C2B2}" type="pres">
      <dgm:prSet presAssocID="{A6BF011A-5070-47FB-A3E3-ACF09949B80B}" presName="spacing" presStyleCnt="0"/>
      <dgm:spPr/>
    </dgm:pt>
    <dgm:pt modelId="{9099830F-951C-4121-B535-EB2687E25EFF}" type="pres">
      <dgm:prSet presAssocID="{A264B57A-66BF-4C37-B6A4-7CF056171A7E}" presName="linNode" presStyleCnt="0"/>
      <dgm:spPr/>
    </dgm:pt>
    <dgm:pt modelId="{06518BEF-1322-4DB8-ABA3-7AC928897EC9}" type="pres">
      <dgm:prSet presAssocID="{A264B57A-66BF-4C37-B6A4-7CF056171A7E}" presName="parentShp" presStyleLbl="node1" presStyleIdx="2" presStyleCnt="3" custScaleX="46695" custScaleY="39608" custLinFactNeighborX="-13187" custLinFactNeighborY="-7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6BA91-0169-4E16-BFCE-48346443BA0F}" type="pres">
      <dgm:prSet presAssocID="{A264B57A-66BF-4C37-B6A4-7CF056171A7E}" presName="childShp" presStyleLbl="bgAccFollowNode1" presStyleIdx="2" presStyleCnt="3" custScaleX="122414" custScaleY="64929" custLinFactNeighborX="1264" custLinFactNeighborY="-6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D55988-31C6-4968-9734-0241778702F1}" type="presOf" srcId="{863EA6A4-16CD-402F-959C-F720FF30759E}" destId="{A4742FF0-DE03-4BAC-9E0A-644BD6DA1BA6}" srcOrd="0" destOrd="0" presId="urn:microsoft.com/office/officeart/2005/8/layout/vList6"/>
    <dgm:cxn modelId="{AEF69292-CB56-4666-856F-E2C1953F5EDA}" type="presOf" srcId="{5D1168B2-0D43-497D-87CC-82393DCBF9D7}" destId="{A4D4AE56-03C7-41B5-8556-2D43C1C055D2}" srcOrd="0" destOrd="2" presId="urn:microsoft.com/office/officeart/2005/8/layout/vList6"/>
    <dgm:cxn modelId="{6B24337E-27A5-435D-8B4F-A9E50053B7D6}" srcId="{99F4292C-7703-47C1-AE6D-3F277ADC1353}" destId="{0853C688-9678-42CC-B2BA-42D16FEDADA5}" srcOrd="0" destOrd="0" parTransId="{02184AA3-B98A-4924-849A-C580A7D34C27}" sibTransId="{329C2FEB-4D6A-4775-98DD-C97DDFF075ED}"/>
    <dgm:cxn modelId="{314068E4-40EF-44C1-BC2C-9D8984AABFEE}" type="presOf" srcId="{A264B57A-66BF-4C37-B6A4-7CF056171A7E}" destId="{06518BEF-1322-4DB8-ABA3-7AC928897EC9}" srcOrd="0" destOrd="0" presId="urn:microsoft.com/office/officeart/2005/8/layout/vList6"/>
    <dgm:cxn modelId="{6CBBC69A-5153-4152-B6C3-B1144BF4DBF2}" srcId="{A264B57A-66BF-4C37-B6A4-7CF056171A7E}" destId="{B6EE2F9E-2BAC-4E70-B5A2-63DCFFEC868C}" srcOrd="0" destOrd="0" parTransId="{D234E9D2-DD3B-44AF-89F5-D99AC0AD0330}" sibTransId="{588977AA-03EA-4EA0-B7AC-8558135BBF1D}"/>
    <dgm:cxn modelId="{08384BD9-BED1-44B0-9D34-6C5184B1B8F0}" type="presOf" srcId="{63701B8B-B796-4148-B4EC-5B2043D61454}" destId="{76719ED1-4977-4A06-97A2-979CADF939D5}" srcOrd="0" destOrd="0" presId="urn:microsoft.com/office/officeart/2005/8/layout/vList6"/>
    <dgm:cxn modelId="{3A2C48C6-3CB9-404F-B636-5DA939F69658}" srcId="{863EA6A4-16CD-402F-959C-F720FF30759E}" destId="{14BF4EB0-DF9A-4014-8947-E0E9946BE82C}" srcOrd="4" destOrd="0" parTransId="{5170EB55-BE14-4D18-B6BF-6959B8D4F7C5}" sibTransId="{8A09F614-CBC2-498F-ACF3-312D25A6355A}"/>
    <dgm:cxn modelId="{A5EB958E-0E43-4982-AC2C-67E9A44ABF4A}" srcId="{99F4292C-7703-47C1-AE6D-3F277ADC1353}" destId="{5D1168B2-0D43-497D-87CC-82393DCBF9D7}" srcOrd="2" destOrd="0" parTransId="{F253D46C-5B2B-4F15-8C14-7EF4DEA6A87C}" sibTransId="{A3973E59-A39D-4130-983F-6EDF972D8E2D}"/>
    <dgm:cxn modelId="{2A147382-B06D-4A1F-AF39-B5BC6BB99690}" srcId="{863EA6A4-16CD-402F-959C-F720FF30759E}" destId="{5827EACA-87DA-4D0F-AB33-C07F8EA6CF8E}" srcOrd="2" destOrd="0" parTransId="{D3208F47-2E32-49C8-8373-DF23308637D6}" sibTransId="{C2195D9A-582A-4412-B6B0-A8FE9B1E8FD2}"/>
    <dgm:cxn modelId="{298D96F5-324C-4DFD-99B0-783C587396C4}" type="presOf" srcId="{99F4292C-7703-47C1-AE6D-3F277ADC1353}" destId="{8BBA2580-C523-4476-9B61-AB8E3BBFF42F}" srcOrd="0" destOrd="0" presId="urn:microsoft.com/office/officeart/2005/8/layout/vList6"/>
    <dgm:cxn modelId="{8F9EF65E-BAD6-42F6-81F5-8FB31D9FA7B9}" srcId="{63701B8B-B796-4148-B4EC-5B2043D61454}" destId="{A264B57A-66BF-4C37-B6A4-7CF056171A7E}" srcOrd="2" destOrd="0" parTransId="{6D7D1A6E-311F-4B1C-906D-4737085090E5}" sibTransId="{12B170DE-A6F5-4C92-8E79-B0144ECDF06C}"/>
    <dgm:cxn modelId="{11456578-41F9-4D11-BDF6-0DE826612BF3}" srcId="{63701B8B-B796-4148-B4EC-5B2043D61454}" destId="{99F4292C-7703-47C1-AE6D-3F277ADC1353}" srcOrd="0" destOrd="0" parTransId="{D6641A18-5AE7-48D6-96D4-8254869062C0}" sibTransId="{5194D70F-D0DE-4D65-ACFF-DABE299C4DA7}"/>
    <dgm:cxn modelId="{5E8AB439-B51E-4273-88C4-932527E27E53}" srcId="{863EA6A4-16CD-402F-959C-F720FF30759E}" destId="{69D2B08E-76DF-47B8-A798-23338611DFAD}" srcOrd="3" destOrd="0" parTransId="{6E6174F6-ECD2-4565-8723-4368B744C38D}" sibTransId="{59A04E14-9C98-4768-B1D5-59246E3FA108}"/>
    <dgm:cxn modelId="{E65F665C-2A88-420B-97F7-8F45188EDAB0}" type="presOf" srcId="{B6EE2F9E-2BAC-4E70-B5A2-63DCFFEC868C}" destId="{FDF6BA91-0169-4E16-BFCE-48346443BA0F}" srcOrd="0" destOrd="0" presId="urn:microsoft.com/office/officeart/2005/8/layout/vList6"/>
    <dgm:cxn modelId="{7C25B805-2B6F-4351-AD89-4A16C3C6FBAB}" type="presOf" srcId="{10D51815-B27A-4301-AB6E-61F7FF123603}" destId="{FEE14405-5086-4A95-B02D-45D99B911577}" srcOrd="0" destOrd="1" presId="urn:microsoft.com/office/officeart/2005/8/layout/vList6"/>
    <dgm:cxn modelId="{79EAC4F1-4372-41C2-9436-897D89321B85}" type="presOf" srcId="{69D2B08E-76DF-47B8-A798-23338611DFAD}" destId="{FEE14405-5086-4A95-B02D-45D99B911577}" srcOrd="0" destOrd="3" presId="urn:microsoft.com/office/officeart/2005/8/layout/vList6"/>
    <dgm:cxn modelId="{330B4741-E76D-4ED6-9BBA-30AF1961A100}" srcId="{99F4292C-7703-47C1-AE6D-3F277ADC1353}" destId="{BB0D452C-5140-4F3A-8028-E114520CD740}" srcOrd="1" destOrd="0" parTransId="{C2C8BA0D-DCBF-414A-B8CC-A0900AC1E56B}" sibTransId="{85F2FE48-3759-465B-8A2C-DCB0AAF9BDC0}"/>
    <dgm:cxn modelId="{3E14A89B-D937-490B-9D5B-A532BF40242D}" type="presOf" srcId="{0853C688-9678-42CC-B2BA-42D16FEDADA5}" destId="{A4D4AE56-03C7-41B5-8556-2D43C1C055D2}" srcOrd="0" destOrd="0" presId="urn:microsoft.com/office/officeart/2005/8/layout/vList6"/>
    <dgm:cxn modelId="{5312F07C-7EE6-4104-9796-A4A2480F5C59}" srcId="{863EA6A4-16CD-402F-959C-F720FF30759E}" destId="{761B2464-C566-4E41-B003-BE24868D002B}" srcOrd="0" destOrd="0" parTransId="{F3FFDE8F-A4C7-47FE-A72B-36632DB3A400}" sibTransId="{1271B23D-031F-43C6-AD57-3405C9D8EE88}"/>
    <dgm:cxn modelId="{A80BC3C9-E558-4B66-8D0C-180ABBE8DEC4}" type="presOf" srcId="{BB0D452C-5140-4F3A-8028-E114520CD740}" destId="{A4D4AE56-03C7-41B5-8556-2D43C1C055D2}" srcOrd="0" destOrd="1" presId="urn:microsoft.com/office/officeart/2005/8/layout/vList6"/>
    <dgm:cxn modelId="{CB39F1C6-9FCD-4A0A-A32D-7811F9EA9383}" srcId="{63701B8B-B796-4148-B4EC-5B2043D61454}" destId="{863EA6A4-16CD-402F-959C-F720FF30759E}" srcOrd="1" destOrd="0" parTransId="{71642933-DFB2-414A-8CDB-FF45122CFDEB}" sibTransId="{A6BF011A-5070-47FB-A3E3-ACF09949B80B}"/>
    <dgm:cxn modelId="{DE551B11-C5D8-407C-BC33-E78E8EEF2014}" type="presOf" srcId="{761B2464-C566-4E41-B003-BE24868D002B}" destId="{FEE14405-5086-4A95-B02D-45D99B911577}" srcOrd="0" destOrd="0" presId="urn:microsoft.com/office/officeart/2005/8/layout/vList6"/>
    <dgm:cxn modelId="{1864605D-2949-4BC3-BB45-985D1BEC947B}" srcId="{863EA6A4-16CD-402F-959C-F720FF30759E}" destId="{10D51815-B27A-4301-AB6E-61F7FF123603}" srcOrd="1" destOrd="0" parTransId="{E6D296C3-CCA4-4EDE-90B4-9B83561B22DD}" sibTransId="{57F82EFC-614F-4AFB-9B61-A65B49D8A6C8}"/>
    <dgm:cxn modelId="{2B1E9AB7-1E95-4E4F-9017-89B9823F45E8}" type="presOf" srcId="{14BF4EB0-DF9A-4014-8947-E0E9946BE82C}" destId="{FEE14405-5086-4A95-B02D-45D99B911577}" srcOrd="0" destOrd="4" presId="urn:microsoft.com/office/officeart/2005/8/layout/vList6"/>
    <dgm:cxn modelId="{7DC126AC-3D5C-4D45-BA52-87893AD2DA88}" type="presOf" srcId="{5827EACA-87DA-4D0F-AB33-C07F8EA6CF8E}" destId="{FEE14405-5086-4A95-B02D-45D99B911577}" srcOrd="0" destOrd="2" presId="urn:microsoft.com/office/officeart/2005/8/layout/vList6"/>
    <dgm:cxn modelId="{E63B744D-DC64-407F-8801-64F17B253217}" type="presParOf" srcId="{76719ED1-4977-4A06-97A2-979CADF939D5}" destId="{44798FCE-D931-4DAE-A02C-055CFB40568D}" srcOrd="0" destOrd="0" presId="urn:microsoft.com/office/officeart/2005/8/layout/vList6"/>
    <dgm:cxn modelId="{06D4B255-6003-4194-ABE3-DD1A0B76CBB5}" type="presParOf" srcId="{44798FCE-D931-4DAE-A02C-055CFB40568D}" destId="{8BBA2580-C523-4476-9B61-AB8E3BBFF42F}" srcOrd="0" destOrd="0" presId="urn:microsoft.com/office/officeart/2005/8/layout/vList6"/>
    <dgm:cxn modelId="{D65B921E-DD25-411F-A9ED-936D612704EA}" type="presParOf" srcId="{44798FCE-D931-4DAE-A02C-055CFB40568D}" destId="{A4D4AE56-03C7-41B5-8556-2D43C1C055D2}" srcOrd="1" destOrd="0" presId="urn:microsoft.com/office/officeart/2005/8/layout/vList6"/>
    <dgm:cxn modelId="{51350056-04D8-46DC-9920-F4480333654D}" type="presParOf" srcId="{76719ED1-4977-4A06-97A2-979CADF939D5}" destId="{4364DBDC-42B9-4EFC-8D4C-205175A6AF06}" srcOrd="1" destOrd="0" presId="urn:microsoft.com/office/officeart/2005/8/layout/vList6"/>
    <dgm:cxn modelId="{88536945-70D5-4E4D-A5A5-E2D61330C707}" type="presParOf" srcId="{76719ED1-4977-4A06-97A2-979CADF939D5}" destId="{AFC72D9F-DAF6-4AD8-B906-A54FFE19867A}" srcOrd="2" destOrd="0" presId="urn:microsoft.com/office/officeart/2005/8/layout/vList6"/>
    <dgm:cxn modelId="{D9EA6942-415F-4A2D-8BA7-8597B37E5D75}" type="presParOf" srcId="{AFC72D9F-DAF6-4AD8-B906-A54FFE19867A}" destId="{A4742FF0-DE03-4BAC-9E0A-644BD6DA1BA6}" srcOrd="0" destOrd="0" presId="urn:microsoft.com/office/officeart/2005/8/layout/vList6"/>
    <dgm:cxn modelId="{F75787DC-24C1-44BE-BADE-47F88AB4C4B6}" type="presParOf" srcId="{AFC72D9F-DAF6-4AD8-B906-A54FFE19867A}" destId="{FEE14405-5086-4A95-B02D-45D99B911577}" srcOrd="1" destOrd="0" presId="urn:microsoft.com/office/officeart/2005/8/layout/vList6"/>
    <dgm:cxn modelId="{16D94C1B-3BBE-48F9-9D09-DE2051BADF11}" type="presParOf" srcId="{76719ED1-4977-4A06-97A2-979CADF939D5}" destId="{3506CC12-657D-4948-9629-9BCDEDE4C2B2}" srcOrd="3" destOrd="0" presId="urn:microsoft.com/office/officeart/2005/8/layout/vList6"/>
    <dgm:cxn modelId="{DE0D2D12-FED3-4703-B576-062BFDD30802}" type="presParOf" srcId="{76719ED1-4977-4A06-97A2-979CADF939D5}" destId="{9099830F-951C-4121-B535-EB2687E25EFF}" srcOrd="4" destOrd="0" presId="urn:microsoft.com/office/officeart/2005/8/layout/vList6"/>
    <dgm:cxn modelId="{0C6727CE-34F6-4AE9-95D3-082850213FDD}" type="presParOf" srcId="{9099830F-951C-4121-B535-EB2687E25EFF}" destId="{06518BEF-1322-4DB8-ABA3-7AC928897EC9}" srcOrd="0" destOrd="0" presId="urn:microsoft.com/office/officeart/2005/8/layout/vList6"/>
    <dgm:cxn modelId="{AE77B6F8-B6DB-4701-90E1-5BB4172F7A71}" type="presParOf" srcId="{9099830F-951C-4121-B535-EB2687E25EFF}" destId="{FDF6BA91-0169-4E16-BFCE-48346443BA0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701B8B-B796-4148-B4EC-5B2043D61454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9F4292C-7703-47C1-AE6D-3F277ADC135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2018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641A18-5AE7-48D6-96D4-8254869062C0}" type="parTrans" cxnId="{11456578-41F9-4D11-BDF6-0DE826612BF3}">
      <dgm:prSet/>
      <dgm:spPr/>
      <dgm:t>
        <a:bodyPr/>
        <a:lstStyle/>
        <a:p>
          <a:endParaRPr lang="ru-RU"/>
        </a:p>
      </dgm:t>
    </dgm:pt>
    <dgm:pt modelId="{5194D70F-D0DE-4D65-ACFF-DABE299C4DA7}" type="sibTrans" cxnId="{11456578-41F9-4D11-BDF6-0DE826612BF3}">
      <dgm:prSet/>
      <dgm:spPr/>
      <dgm:t>
        <a:bodyPr/>
        <a:lstStyle/>
        <a:p>
          <a:endParaRPr lang="ru-RU"/>
        </a:p>
      </dgm:t>
    </dgm:pt>
    <dgm:pt modelId="{863EA6A4-16CD-402F-959C-F720FF30759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2019 г</a:t>
          </a:r>
          <a:endParaRPr lang="ru-RU" sz="3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642933-DFB2-414A-8CDB-FF45122CFDEB}" type="parTrans" cxnId="{CB39F1C6-9FCD-4A0A-A32D-7811F9EA9383}">
      <dgm:prSet/>
      <dgm:spPr/>
      <dgm:t>
        <a:bodyPr/>
        <a:lstStyle/>
        <a:p>
          <a:endParaRPr lang="ru-RU"/>
        </a:p>
      </dgm:t>
    </dgm:pt>
    <dgm:pt modelId="{A6BF011A-5070-47FB-A3E3-ACF09949B80B}" type="sibTrans" cxnId="{CB39F1C6-9FCD-4A0A-A32D-7811F9EA9383}">
      <dgm:prSet/>
      <dgm:spPr/>
      <dgm:t>
        <a:bodyPr/>
        <a:lstStyle/>
        <a:p>
          <a:endParaRPr lang="ru-RU"/>
        </a:p>
      </dgm:t>
    </dgm:pt>
    <dgm:pt modelId="{14BF4EB0-DF9A-4014-8947-E0E9946BE82C}">
      <dgm:prSet phldrT="[Текст]"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170EB55-BE14-4D18-B6BF-6959B8D4F7C5}" type="parTrans" cxnId="{3A2C48C6-3CB9-404F-B636-5DA939F69658}">
      <dgm:prSet/>
      <dgm:spPr/>
      <dgm:t>
        <a:bodyPr/>
        <a:lstStyle/>
        <a:p>
          <a:endParaRPr lang="ru-RU"/>
        </a:p>
      </dgm:t>
    </dgm:pt>
    <dgm:pt modelId="{8A09F614-CBC2-498F-ACF3-312D25A6355A}" type="sibTrans" cxnId="{3A2C48C6-3CB9-404F-B636-5DA939F69658}">
      <dgm:prSet/>
      <dgm:spPr/>
      <dgm:t>
        <a:bodyPr/>
        <a:lstStyle/>
        <a:p>
          <a:endParaRPr lang="ru-RU"/>
        </a:p>
      </dgm:t>
    </dgm:pt>
    <dgm:pt modelId="{69D2B08E-76DF-47B8-A798-23338611DFAD}">
      <dgm:prSet phldrT="[Текст]"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E6174F6-ECD2-4565-8723-4368B744C38D}" type="parTrans" cxnId="{5E8AB439-B51E-4273-88C4-932527E27E53}">
      <dgm:prSet/>
      <dgm:spPr/>
      <dgm:t>
        <a:bodyPr/>
        <a:lstStyle/>
        <a:p>
          <a:endParaRPr lang="ru-RU"/>
        </a:p>
      </dgm:t>
    </dgm:pt>
    <dgm:pt modelId="{59A04E14-9C98-4768-B1D5-59246E3FA108}" type="sibTrans" cxnId="{5E8AB439-B51E-4273-88C4-932527E27E53}">
      <dgm:prSet/>
      <dgm:spPr/>
      <dgm:t>
        <a:bodyPr/>
        <a:lstStyle/>
        <a:p>
          <a:endParaRPr lang="ru-RU"/>
        </a:p>
      </dgm:t>
    </dgm:pt>
    <dgm:pt modelId="{5827EACA-87DA-4D0F-AB33-C07F8EA6CF8E}">
      <dgm:prSet phldrT="[Текст]" custT="1"/>
      <dgm:spPr/>
      <dgm:t>
        <a:bodyPr/>
        <a:lstStyle/>
        <a:p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3208F47-2E32-49C8-8373-DF23308637D6}" type="parTrans" cxnId="{2A147382-B06D-4A1F-AF39-B5BC6BB99690}">
      <dgm:prSet/>
      <dgm:spPr/>
      <dgm:t>
        <a:bodyPr/>
        <a:lstStyle/>
        <a:p>
          <a:endParaRPr lang="ru-RU"/>
        </a:p>
      </dgm:t>
    </dgm:pt>
    <dgm:pt modelId="{C2195D9A-582A-4412-B6B0-A8FE9B1E8FD2}" type="sibTrans" cxnId="{2A147382-B06D-4A1F-AF39-B5BC6BB99690}">
      <dgm:prSet/>
      <dgm:spPr/>
      <dgm:t>
        <a:bodyPr/>
        <a:lstStyle/>
        <a:p>
          <a:endParaRPr lang="ru-RU"/>
        </a:p>
      </dgm:t>
    </dgm:pt>
    <dgm:pt modelId="{0853C688-9678-42CC-B2BA-42D16FEDADA5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Д. 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Коткозеро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, ул. Школьная, д 2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2184AA3-B98A-4924-849A-C580A7D34C27}" type="parTrans" cxnId="{6B24337E-27A5-435D-8B4F-A9E50053B7D6}">
      <dgm:prSet/>
      <dgm:spPr/>
      <dgm:t>
        <a:bodyPr/>
        <a:lstStyle/>
        <a:p>
          <a:endParaRPr lang="ru-RU"/>
        </a:p>
      </dgm:t>
    </dgm:pt>
    <dgm:pt modelId="{329C2FEB-4D6A-4775-98DD-C97DDFF075ED}" type="sibTrans" cxnId="{6B24337E-27A5-435D-8B4F-A9E50053B7D6}">
      <dgm:prSet/>
      <dgm:spPr/>
      <dgm:t>
        <a:bodyPr/>
        <a:lstStyle/>
        <a:p>
          <a:endParaRPr lang="ru-RU"/>
        </a:p>
      </dgm:t>
    </dgm:pt>
    <dgm:pt modelId="{761B2464-C566-4E41-B003-BE24868D002B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д.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Коткозеро,ул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. Школьная, д. 4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3FFDE8F-A4C7-47FE-A72B-36632DB3A400}" type="parTrans" cxnId="{5312F07C-7EE6-4104-9796-A4A2480F5C59}">
      <dgm:prSet/>
      <dgm:spPr/>
      <dgm:t>
        <a:bodyPr/>
        <a:lstStyle/>
        <a:p>
          <a:endParaRPr lang="ru-RU"/>
        </a:p>
      </dgm:t>
    </dgm:pt>
    <dgm:pt modelId="{1271B23D-031F-43C6-AD57-3405C9D8EE88}" type="sibTrans" cxnId="{5312F07C-7EE6-4104-9796-A4A2480F5C59}">
      <dgm:prSet/>
      <dgm:spPr/>
      <dgm:t>
        <a:bodyPr/>
        <a:lstStyle/>
        <a:p>
          <a:endParaRPr lang="ru-RU"/>
        </a:p>
      </dgm:t>
    </dgm:pt>
    <dgm:pt modelId="{5D1168B2-0D43-497D-87CC-82393DCBF9D7}">
      <dgm:prSet phldrT="[Текст]" custT="1"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253D46C-5B2B-4F15-8C14-7EF4DEA6A87C}" type="parTrans" cxnId="{A5EB958E-0E43-4982-AC2C-67E9A44ABF4A}">
      <dgm:prSet/>
      <dgm:spPr/>
      <dgm:t>
        <a:bodyPr/>
        <a:lstStyle/>
        <a:p>
          <a:endParaRPr lang="ru-RU"/>
        </a:p>
      </dgm:t>
    </dgm:pt>
    <dgm:pt modelId="{A3973E59-A39D-4130-983F-6EDF972D8E2D}" type="sibTrans" cxnId="{A5EB958E-0E43-4982-AC2C-67E9A44ABF4A}">
      <dgm:prSet/>
      <dgm:spPr/>
      <dgm:t>
        <a:bodyPr/>
        <a:lstStyle/>
        <a:p>
          <a:endParaRPr lang="ru-RU"/>
        </a:p>
      </dgm:t>
    </dgm:pt>
    <dgm:pt modelId="{10D51815-B27A-4301-AB6E-61F7FF123603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п.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Верхнеолонецкий,ул.Октябрьская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, д.42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6D296C3-CCA4-4EDE-90B4-9B83561B22DD}" type="parTrans" cxnId="{1864605D-2949-4BC3-BB45-985D1BEC947B}">
      <dgm:prSet/>
      <dgm:spPr/>
      <dgm:t>
        <a:bodyPr/>
        <a:lstStyle/>
        <a:p>
          <a:endParaRPr lang="ru-RU"/>
        </a:p>
      </dgm:t>
    </dgm:pt>
    <dgm:pt modelId="{57F82EFC-614F-4AFB-9B61-A65B49D8A6C8}" type="sibTrans" cxnId="{1864605D-2949-4BC3-BB45-985D1BEC947B}">
      <dgm:prSet/>
      <dgm:spPr/>
      <dgm:t>
        <a:bodyPr/>
        <a:lstStyle/>
        <a:p>
          <a:endParaRPr lang="ru-RU"/>
        </a:p>
      </dgm:t>
    </dgm:pt>
    <dgm:pt modelId="{54DABFD9-A1D4-4728-9B9F-7978CB21957E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Д.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Коткозеро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, ул. </a:t>
          </a:r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Олонецкая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, д. 23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CDE8F8D-6A6E-4259-80E6-1F065C1B99C2}" type="parTrans" cxnId="{15EEEDDB-559D-47CB-9312-E2C97E8D04D6}">
      <dgm:prSet/>
      <dgm:spPr/>
      <dgm:t>
        <a:bodyPr/>
        <a:lstStyle/>
        <a:p>
          <a:endParaRPr lang="ru-RU"/>
        </a:p>
      </dgm:t>
    </dgm:pt>
    <dgm:pt modelId="{AAA057B2-A814-4D47-AB56-3B0F3EDDAF4C}" type="sibTrans" cxnId="{15EEEDDB-559D-47CB-9312-E2C97E8D04D6}">
      <dgm:prSet/>
      <dgm:spPr/>
      <dgm:t>
        <a:bodyPr/>
        <a:lstStyle/>
        <a:p>
          <a:endParaRPr lang="ru-RU"/>
        </a:p>
      </dgm:t>
    </dgm:pt>
    <dgm:pt modelId="{76719ED1-4977-4A06-97A2-979CADF939D5}" type="pres">
      <dgm:prSet presAssocID="{63701B8B-B796-4148-B4EC-5B2043D6145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798FCE-D931-4DAE-A02C-055CFB40568D}" type="pres">
      <dgm:prSet presAssocID="{99F4292C-7703-47C1-AE6D-3F277ADC1353}" presName="linNode" presStyleCnt="0"/>
      <dgm:spPr/>
    </dgm:pt>
    <dgm:pt modelId="{8BBA2580-C523-4476-9B61-AB8E3BBFF42F}" type="pres">
      <dgm:prSet presAssocID="{99F4292C-7703-47C1-AE6D-3F277ADC1353}" presName="parentShp" presStyleLbl="node1" presStyleIdx="0" presStyleCnt="2" custScaleX="58658" custScaleY="50007" custLinFactNeighborX="-11725" custLinFactNeighborY="3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4AE56-03C7-41B5-8556-2D43C1C055D2}" type="pres">
      <dgm:prSet presAssocID="{99F4292C-7703-47C1-AE6D-3F277ADC1353}" presName="childShp" presStyleLbl="bgAccFollowNode1" presStyleIdx="0" presStyleCnt="2" custScaleX="117625" custScaleY="60847" custLinFactNeighborX="2191" custLinFactNeighborY="4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4DBDC-42B9-4EFC-8D4C-205175A6AF06}" type="pres">
      <dgm:prSet presAssocID="{5194D70F-D0DE-4D65-ACFF-DABE299C4DA7}" presName="spacing" presStyleCnt="0"/>
      <dgm:spPr/>
    </dgm:pt>
    <dgm:pt modelId="{AFC72D9F-DAF6-4AD8-B906-A54FFE19867A}" type="pres">
      <dgm:prSet presAssocID="{863EA6A4-16CD-402F-959C-F720FF30759E}" presName="linNode" presStyleCnt="0"/>
      <dgm:spPr/>
    </dgm:pt>
    <dgm:pt modelId="{A4742FF0-DE03-4BAC-9E0A-644BD6DA1BA6}" type="pres">
      <dgm:prSet presAssocID="{863EA6A4-16CD-402F-959C-F720FF30759E}" presName="parentShp" presStyleLbl="node1" presStyleIdx="1" presStyleCnt="2" custScaleX="60118" custScaleY="51236" custLinFactNeighborX="-16914" custLinFactNeighborY="1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14405-5086-4A95-B02D-45D99B911577}" type="pres">
      <dgm:prSet presAssocID="{863EA6A4-16CD-402F-959C-F720FF30759E}" presName="childShp" presStyleLbl="bgAccFollowNode1" presStyleIdx="1" presStyleCnt="2" custScaleX="123788" custScaleY="56937" custLinFactNeighborX="6083" custLinFactNeighborY="1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7B3175-CA7F-43B0-A759-C0C6A863B409}" type="presOf" srcId="{99F4292C-7703-47C1-AE6D-3F277ADC1353}" destId="{8BBA2580-C523-4476-9B61-AB8E3BBFF42F}" srcOrd="0" destOrd="0" presId="urn:microsoft.com/office/officeart/2005/8/layout/vList6"/>
    <dgm:cxn modelId="{BE100708-05AF-4ED8-9C77-FF7C1F7C75A0}" type="presOf" srcId="{14BF4EB0-DF9A-4014-8947-E0E9946BE82C}" destId="{FEE14405-5086-4A95-B02D-45D99B911577}" srcOrd="0" destOrd="4" presId="urn:microsoft.com/office/officeart/2005/8/layout/vList6"/>
    <dgm:cxn modelId="{6B24337E-27A5-435D-8B4F-A9E50053B7D6}" srcId="{99F4292C-7703-47C1-AE6D-3F277ADC1353}" destId="{0853C688-9678-42CC-B2BA-42D16FEDADA5}" srcOrd="0" destOrd="0" parTransId="{02184AA3-B98A-4924-849A-C580A7D34C27}" sibTransId="{329C2FEB-4D6A-4775-98DD-C97DDFF075ED}"/>
    <dgm:cxn modelId="{DEC28738-2906-468F-B191-F2B51833536D}" type="presOf" srcId="{0853C688-9678-42CC-B2BA-42D16FEDADA5}" destId="{A4D4AE56-03C7-41B5-8556-2D43C1C055D2}" srcOrd="0" destOrd="0" presId="urn:microsoft.com/office/officeart/2005/8/layout/vList6"/>
    <dgm:cxn modelId="{5EC87062-D723-440C-A13A-B2AF2C00B5CF}" type="presOf" srcId="{69D2B08E-76DF-47B8-A798-23338611DFAD}" destId="{FEE14405-5086-4A95-B02D-45D99B911577}" srcOrd="0" destOrd="3" presId="urn:microsoft.com/office/officeart/2005/8/layout/vList6"/>
    <dgm:cxn modelId="{6A93BAF9-465A-4F8B-A9B8-07A967F38E5E}" type="presOf" srcId="{863EA6A4-16CD-402F-959C-F720FF30759E}" destId="{A4742FF0-DE03-4BAC-9E0A-644BD6DA1BA6}" srcOrd="0" destOrd="0" presId="urn:microsoft.com/office/officeart/2005/8/layout/vList6"/>
    <dgm:cxn modelId="{3A2C48C6-3CB9-404F-B636-5DA939F69658}" srcId="{863EA6A4-16CD-402F-959C-F720FF30759E}" destId="{14BF4EB0-DF9A-4014-8947-E0E9946BE82C}" srcOrd="4" destOrd="0" parTransId="{5170EB55-BE14-4D18-B6BF-6959B8D4F7C5}" sibTransId="{8A09F614-CBC2-498F-ACF3-312D25A6355A}"/>
    <dgm:cxn modelId="{A5EB958E-0E43-4982-AC2C-67E9A44ABF4A}" srcId="{99F4292C-7703-47C1-AE6D-3F277ADC1353}" destId="{5D1168B2-0D43-497D-87CC-82393DCBF9D7}" srcOrd="2" destOrd="0" parTransId="{F253D46C-5B2B-4F15-8C14-7EF4DEA6A87C}" sibTransId="{A3973E59-A39D-4130-983F-6EDF972D8E2D}"/>
    <dgm:cxn modelId="{8738229C-C731-486A-87D9-9859E2C8837E}" type="presOf" srcId="{761B2464-C566-4E41-B003-BE24868D002B}" destId="{FEE14405-5086-4A95-B02D-45D99B911577}" srcOrd="0" destOrd="0" presId="urn:microsoft.com/office/officeart/2005/8/layout/vList6"/>
    <dgm:cxn modelId="{2A147382-B06D-4A1F-AF39-B5BC6BB99690}" srcId="{863EA6A4-16CD-402F-959C-F720FF30759E}" destId="{5827EACA-87DA-4D0F-AB33-C07F8EA6CF8E}" srcOrd="2" destOrd="0" parTransId="{D3208F47-2E32-49C8-8373-DF23308637D6}" sibTransId="{C2195D9A-582A-4412-B6B0-A8FE9B1E8FD2}"/>
    <dgm:cxn modelId="{11456578-41F9-4D11-BDF6-0DE826612BF3}" srcId="{63701B8B-B796-4148-B4EC-5B2043D61454}" destId="{99F4292C-7703-47C1-AE6D-3F277ADC1353}" srcOrd="0" destOrd="0" parTransId="{D6641A18-5AE7-48D6-96D4-8254869062C0}" sibTransId="{5194D70F-D0DE-4D65-ACFF-DABE299C4DA7}"/>
    <dgm:cxn modelId="{5E8AB439-B51E-4273-88C4-932527E27E53}" srcId="{863EA6A4-16CD-402F-959C-F720FF30759E}" destId="{69D2B08E-76DF-47B8-A798-23338611DFAD}" srcOrd="3" destOrd="0" parTransId="{6E6174F6-ECD2-4565-8723-4368B744C38D}" sibTransId="{59A04E14-9C98-4768-B1D5-59246E3FA108}"/>
    <dgm:cxn modelId="{DC8050CE-CB85-4CA7-857B-479E28844DDC}" type="presOf" srcId="{10D51815-B27A-4301-AB6E-61F7FF123603}" destId="{FEE14405-5086-4A95-B02D-45D99B911577}" srcOrd="0" destOrd="1" presId="urn:microsoft.com/office/officeart/2005/8/layout/vList6"/>
    <dgm:cxn modelId="{607376F2-EE28-4F59-B9C0-1E20AD33CC8F}" type="presOf" srcId="{63701B8B-B796-4148-B4EC-5B2043D61454}" destId="{76719ED1-4977-4A06-97A2-979CADF939D5}" srcOrd="0" destOrd="0" presId="urn:microsoft.com/office/officeart/2005/8/layout/vList6"/>
    <dgm:cxn modelId="{15EEEDDB-559D-47CB-9312-E2C97E8D04D6}" srcId="{99F4292C-7703-47C1-AE6D-3F277ADC1353}" destId="{54DABFD9-A1D4-4728-9B9F-7978CB21957E}" srcOrd="1" destOrd="0" parTransId="{ACDE8F8D-6A6E-4259-80E6-1F065C1B99C2}" sibTransId="{AAA057B2-A814-4D47-AB56-3B0F3EDDAF4C}"/>
    <dgm:cxn modelId="{A1C782A1-5B54-4708-87D7-F12D2CCA5AAE}" type="presOf" srcId="{54DABFD9-A1D4-4728-9B9F-7978CB21957E}" destId="{A4D4AE56-03C7-41B5-8556-2D43C1C055D2}" srcOrd="0" destOrd="1" presId="urn:microsoft.com/office/officeart/2005/8/layout/vList6"/>
    <dgm:cxn modelId="{371AA427-CE35-4163-9376-36B6FA2468E9}" type="presOf" srcId="{5D1168B2-0D43-497D-87CC-82393DCBF9D7}" destId="{A4D4AE56-03C7-41B5-8556-2D43C1C055D2}" srcOrd="0" destOrd="2" presId="urn:microsoft.com/office/officeart/2005/8/layout/vList6"/>
    <dgm:cxn modelId="{5312F07C-7EE6-4104-9796-A4A2480F5C59}" srcId="{863EA6A4-16CD-402F-959C-F720FF30759E}" destId="{761B2464-C566-4E41-B003-BE24868D002B}" srcOrd="0" destOrd="0" parTransId="{F3FFDE8F-A4C7-47FE-A72B-36632DB3A400}" sibTransId="{1271B23D-031F-43C6-AD57-3405C9D8EE88}"/>
    <dgm:cxn modelId="{CB39F1C6-9FCD-4A0A-A32D-7811F9EA9383}" srcId="{63701B8B-B796-4148-B4EC-5B2043D61454}" destId="{863EA6A4-16CD-402F-959C-F720FF30759E}" srcOrd="1" destOrd="0" parTransId="{71642933-DFB2-414A-8CDB-FF45122CFDEB}" sibTransId="{A6BF011A-5070-47FB-A3E3-ACF09949B80B}"/>
    <dgm:cxn modelId="{0D1D1C35-1FB3-4F22-908A-5084BC5E6390}" type="presOf" srcId="{5827EACA-87DA-4D0F-AB33-C07F8EA6CF8E}" destId="{FEE14405-5086-4A95-B02D-45D99B911577}" srcOrd="0" destOrd="2" presId="urn:microsoft.com/office/officeart/2005/8/layout/vList6"/>
    <dgm:cxn modelId="{1864605D-2949-4BC3-BB45-985D1BEC947B}" srcId="{863EA6A4-16CD-402F-959C-F720FF30759E}" destId="{10D51815-B27A-4301-AB6E-61F7FF123603}" srcOrd="1" destOrd="0" parTransId="{E6D296C3-CCA4-4EDE-90B4-9B83561B22DD}" sibTransId="{57F82EFC-614F-4AFB-9B61-A65B49D8A6C8}"/>
    <dgm:cxn modelId="{D72CBF26-44BF-4750-9F7B-1DD09F301C1D}" type="presParOf" srcId="{76719ED1-4977-4A06-97A2-979CADF939D5}" destId="{44798FCE-D931-4DAE-A02C-055CFB40568D}" srcOrd="0" destOrd="0" presId="urn:microsoft.com/office/officeart/2005/8/layout/vList6"/>
    <dgm:cxn modelId="{33D68131-3BD5-45EC-A38D-CEEC290DEB83}" type="presParOf" srcId="{44798FCE-D931-4DAE-A02C-055CFB40568D}" destId="{8BBA2580-C523-4476-9B61-AB8E3BBFF42F}" srcOrd="0" destOrd="0" presId="urn:microsoft.com/office/officeart/2005/8/layout/vList6"/>
    <dgm:cxn modelId="{6FDE0D49-A18A-4322-B926-92EF26B98A10}" type="presParOf" srcId="{44798FCE-D931-4DAE-A02C-055CFB40568D}" destId="{A4D4AE56-03C7-41B5-8556-2D43C1C055D2}" srcOrd="1" destOrd="0" presId="urn:microsoft.com/office/officeart/2005/8/layout/vList6"/>
    <dgm:cxn modelId="{815F9CE7-19AE-418F-9E68-DF662C7877A8}" type="presParOf" srcId="{76719ED1-4977-4A06-97A2-979CADF939D5}" destId="{4364DBDC-42B9-4EFC-8D4C-205175A6AF06}" srcOrd="1" destOrd="0" presId="urn:microsoft.com/office/officeart/2005/8/layout/vList6"/>
    <dgm:cxn modelId="{BF65D762-B5F3-4A89-B290-EEF76D92A4AE}" type="presParOf" srcId="{76719ED1-4977-4A06-97A2-979CADF939D5}" destId="{AFC72D9F-DAF6-4AD8-B906-A54FFE19867A}" srcOrd="2" destOrd="0" presId="urn:microsoft.com/office/officeart/2005/8/layout/vList6"/>
    <dgm:cxn modelId="{1274EC79-9499-42B0-AC03-C58831C0CACC}" type="presParOf" srcId="{AFC72D9F-DAF6-4AD8-B906-A54FFE19867A}" destId="{A4742FF0-DE03-4BAC-9E0A-644BD6DA1BA6}" srcOrd="0" destOrd="0" presId="urn:microsoft.com/office/officeart/2005/8/layout/vList6"/>
    <dgm:cxn modelId="{89335D62-7D6B-4212-8A2E-07F3C8CD571B}" type="presParOf" srcId="{AFC72D9F-DAF6-4AD8-B906-A54FFE19867A}" destId="{FEE14405-5086-4A95-B02D-45D99B91157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4AE56-03C7-41B5-8556-2D43C1C055D2}">
      <dsp:nvSpPr>
        <dsp:cNvPr id="0" name=""/>
        <dsp:cNvSpPr/>
      </dsp:nvSpPr>
      <dsp:spPr>
        <a:xfrm>
          <a:off x="3397368" y="90001"/>
          <a:ext cx="5138513" cy="20849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Непосредственное управление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домов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7368" y="350617"/>
        <a:ext cx="4356665" cy="1563696"/>
      </dsp:txXfrm>
    </dsp:sp>
    <dsp:sp modelId="{8BBA2580-C523-4476-9B61-AB8E3BBFF42F}">
      <dsp:nvSpPr>
        <dsp:cNvPr id="0" name=""/>
        <dsp:cNvSpPr/>
      </dsp:nvSpPr>
      <dsp:spPr>
        <a:xfrm>
          <a:off x="0" y="133291"/>
          <a:ext cx="3210577" cy="1910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Жилищный фонд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258" y="226549"/>
        <a:ext cx="3024061" cy="1723879"/>
      </dsp:txXfrm>
    </dsp:sp>
    <dsp:sp modelId="{FEE14405-5086-4A95-B02D-45D99B911577}">
      <dsp:nvSpPr>
        <dsp:cNvPr id="0" name=""/>
        <dsp:cNvSpPr/>
      </dsp:nvSpPr>
      <dsp:spPr>
        <a:xfrm>
          <a:off x="3651319" y="2278703"/>
          <a:ext cx="4832300" cy="10877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МУП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Олонецкого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района «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Расчетно-ресурсный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центр».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51319" y="2414668"/>
        <a:ext cx="4424405" cy="815791"/>
      </dsp:txXfrm>
    </dsp:sp>
    <dsp:sp modelId="{A4742FF0-DE03-4BAC-9E0A-644BD6DA1BA6}">
      <dsp:nvSpPr>
        <dsp:cNvPr id="0" name=""/>
        <dsp:cNvSpPr/>
      </dsp:nvSpPr>
      <dsp:spPr>
        <a:xfrm>
          <a:off x="8" y="2398341"/>
          <a:ext cx="3562378" cy="978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Водоснабжение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Водоотведение</a:t>
          </a:r>
          <a:endParaRPr lang="ru-RU" sz="3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790" y="2446123"/>
        <a:ext cx="3466814" cy="883245"/>
      </dsp:txXfrm>
    </dsp:sp>
    <dsp:sp modelId="{FDF6BA91-0169-4E16-BFCE-48346443BA0F}">
      <dsp:nvSpPr>
        <dsp:cNvPr id="0" name=""/>
        <dsp:cNvSpPr/>
      </dsp:nvSpPr>
      <dsp:spPr>
        <a:xfrm>
          <a:off x="3373546" y="3557464"/>
          <a:ext cx="5195325" cy="12404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ООО 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Автоспецтранс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3546" y="3712514"/>
        <a:ext cx="4730175" cy="930300"/>
      </dsp:txXfrm>
    </dsp:sp>
    <dsp:sp modelId="{06518BEF-1322-4DB8-ABA3-7AC928897EC9}">
      <dsp:nvSpPr>
        <dsp:cNvPr id="0" name=""/>
        <dsp:cNvSpPr/>
      </dsp:nvSpPr>
      <dsp:spPr>
        <a:xfrm>
          <a:off x="3687" y="3619628"/>
          <a:ext cx="3369859" cy="11160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Сбор ТБО</a:t>
          </a:r>
          <a:endParaRPr lang="ru-RU" sz="3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169" y="3674110"/>
        <a:ext cx="3260895" cy="1007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4AE56-03C7-41B5-8556-2D43C1C055D2}">
      <dsp:nvSpPr>
        <dsp:cNvPr id="0" name=""/>
        <dsp:cNvSpPr/>
      </dsp:nvSpPr>
      <dsp:spPr>
        <a:xfrm>
          <a:off x="3397368" y="90001"/>
          <a:ext cx="5138513" cy="20849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 2015 г. переданы на уровень района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7368" y="350617"/>
        <a:ext cx="4356665" cy="1563696"/>
      </dsp:txXfrm>
    </dsp:sp>
    <dsp:sp modelId="{8BBA2580-C523-4476-9B61-AB8E3BBFF42F}">
      <dsp:nvSpPr>
        <dsp:cNvPr id="0" name=""/>
        <dsp:cNvSpPr/>
      </dsp:nvSpPr>
      <dsp:spPr>
        <a:xfrm>
          <a:off x="0" y="133291"/>
          <a:ext cx="3210577" cy="1910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Полномочия по содержанию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258" y="226549"/>
        <a:ext cx="3024061" cy="1723879"/>
      </dsp:txXfrm>
    </dsp:sp>
    <dsp:sp modelId="{FEE14405-5086-4A95-B02D-45D99B911577}">
      <dsp:nvSpPr>
        <dsp:cNvPr id="0" name=""/>
        <dsp:cNvSpPr/>
      </dsp:nvSpPr>
      <dsp:spPr>
        <a:xfrm>
          <a:off x="1982027" y="2287147"/>
          <a:ext cx="6367080" cy="10877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д.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Коткозеро,ул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Виллальская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, д. 8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п. Верхнеолонецкий,ул.Октябрьская,д.29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2027" y="2423112"/>
        <a:ext cx="5959185" cy="815791"/>
      </dsp:txXfrm>
    </dsp:sp>
    <dsp:sp modelId="{A4742FF0-DE03-4BAC-9E0A-644BD6DA1BA6}">
      <dsp:nvSpPr>
        <dsp:cNvPr id="0" name=""/>
        <dsp:cNvSpPr/>
      </dsp:nvSpPr>
      <dsp:spPr>
        <a:xfrm>
          <a:off x="0" y="2359159"/>
          <a:ext cx="1758574" cy="978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2016 г</a:t>
          </a:r>
          <a:endParaRPr lang="ru-RU" sz="3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782" y="2406941"/>
        <a:ext cx="1663010" cy="883245"/>
      </dsp:txXfrm>
    </dsp:sp>
    <dsp:sp modelId="{FDF6BA91-0169-4E16-BFCE-48346443BA0F}">
      <dsp:nvSpPr>
        <dsp:cNvPr id="0" name=""/>
        <dsp:cNvSpPr/>
      </dsp:nvSpPr>
      <dsp:spPr>
        <a:xfrm>
          <a:off x="1982010" y="3439287"/>
          <a:ext cx="6296408" cy="12404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д. </a:t>
          </a:r>
          <a:r>
            <a:rPr lang="ru-RU" sz="2800" b="1" kern="1200" dirty="0" err="1" smtClean="0">
              <a:latin typeface="Times New Roman" pitchFamily="18" charset="0"/>
              <a:cs typeface="Times New Roman" pitchFamily="18" charset="0"/>
            </a:rPr>
            <a:t>Коткозеро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, ул.Олонецкая,д.20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82010" y="3594337"/>
        <a:ext cx="5831258" cy="930300"/>
      </dsp:txXfrm>
    </dsp:sp>
    <dsp:sp modelId="{06518BEF-1322-4DB8-ABA3-7AC928897EC9}">
      <dsp:nvSpPr>
        <dsp:cNvPr id="0" name=""/>
        <dsp:cNvSpPr/>
      </dsp:nvSpPr>
      <dsp:spPr>
        <a:xfrm>
          <a:off x="0" y="3655305"/>
          <a:ext cx="1601182" cy="756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2017</a:t>
          </a:r>
          <a:endParaRPr lang="ru-RU" sz="3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6938" y="3692243"/>
        <a:ext cx="1527306" cy="682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4AE56-03C7-41B5-8556-2D43C1C055D2}">
      <dsp:nvSpPr>
        <dsp:cNvPr id="0" name=""/>
        <dsp:cNvSpPr/>
      </dsp:nvSpPr>
      <dsp:spPr>
        <a:xfrm>
          <a:off x="2342066" y="172590"/>
          <a:ext cx="6050084" cy="22849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Д. 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Коткозеро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, ул. Школьная, д 2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Д.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Коткозеро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, ул.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Олонецкая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, д. 23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2066" y="458203"/>
        <a:ext cx="5193247" cy="1713675"/>
      </dsp:txXfrm>
    </dsp:sp>
    <dsp:sp modelId="{8BBA2580-C523-4476-9B61-AB8E3BBFF42F}">
      <dsp:nvSpPr>
        <dsp:cNvPr id="0" name=""/>
        <dsp:cNvSpPr/>
      </dsp:nvSpPr>
      <dsp:spPr>
        <a:xfrm>
          <a:off x="0" y="331095"/>
          <a:ext cx="2011396" cy="1877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2018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1669" y="422764"/>
        <a:ext cx="1828058" cy="1694503"/>
      </dsp:txXfrm>
    </dsp:sp>
    <dsp:sp modelId="{FEE14405-5086-4A95-B02D-45D99B911577}">
      <dsp:nvSpPr>
        <dsp:cNvPr id="0" name=""/>
        <dsp:cNvSpPr/>
      </dsp:nvSpPr>
      <dsp:spPr>
        <a:xfrm>
          <a:off x="2205479" y="2662526"/>
          <a:ext cx="6367080" cy="21380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д.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Коткозеро,ул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. Школьная, д. 4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п. </a:t>
          </a: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Верхнеолонецкий,ул.Октябрьская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, д.42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05479" y="2929785"/>
        <a:ext cx="5565303" cy="1603555"/>
      </dsp:txXfrm>
    </dsp:sp>
    <dsp:sp modelId="{A4742FF0-DE03-4BAC-9E0A-644BD6DA1BA6}">
      <dsp:nvSpPr>
        <dsp:cNvPr id="0" name=""/>
        <dsp:cNvSpPr/>
      </dsp:nvSpPr>
      <dsp:spPr>
        <a:xfrm>
          <a:off x="0" y="2819619"/>
          <a:ext cx="2061460" cy="19239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2019 г</a:t>
          </a:r>
          <a:endParaRPr lang="ru-RU" sz="3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922" y="2913541"/>
        <a:ext cx="1873616" cy="1736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D15C1-F7A6-4BB4-AC1A-2CBB6F8A8BA3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7CAFC-AAE6-4F61-BFE3-5D2A524A80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5E6ED1-BD0D-4579-858C-721B56976E5B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338300-7791-4C5C-988F-951DDDF88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598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081F4A-B592-460F-96FC-BCDA133D519E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A80FC2-78F4-40DE-8E65-4D7FEAE3F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BD709-F918-466C-92FA-CF423D1CC8D7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B1E1-355B-44DF-BB5C-AAD6B9365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13AD6-44F8-4309-AA0A-C5A7D9D5000F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97A1C-9518-46FD-94A7-973FD37B2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ECDC6-3F21-47CA-9184-28D0F11A6DCD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012D-5A3E-47EB-94AE-A956F64B6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35100" y="1447800"/>
            <a:ext cx="3673475" cy="2324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435100" y="3924300"/>
            <a:ext cx="3673475" cy="2324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5260975" y="1447800"/>
            <a:ext cx="3673475" cy="480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7774-9A50-4E74-B354-B11511063A00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4A3F-A04D-43EA-A428-BAC660E20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35100" y="1447800"/>
            <a:ext cx="3673475" cy="2324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435100" y="3924300"/>
            <a:ext cx="3673475" cy="2324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D37A-F574-47E0-BE38-6B1292A4C0F1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267DF-A82A-4C3E-8D35-76DB5E3B6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4918-92A8-4D66-A319-42A351B004B7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11EF-FA59-44D2-929E-DA6E5E0B3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548BF1-8950-4987-AFAD-64E73C2E76DC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A70126-4244-45F7-99EE-1C7D2FC56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A08D-62F7-40E4-968C-83AFEC4E1FD9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40C7-B07F-41B3-BE31-E266FB203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7A174F-BDC3-4FF9-9D5F-E3CE8C05A875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A0FEC2-E6A4-4F73-B892-927D09B64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48388-04C2-4F87-ACB2-F35108388BE3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788A2-DB87-4D1E-A18D-BD5382C7F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26C546-233A-48DA-B194-2AFD276037CD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DDE9C1-81B0-487C-991C-B7C697838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22AD21-1272-4668-AAA9-D0DF0CB7E786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C45D3F-909B-4093-A25B-596969648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A61948-B9C4-4F7C-82C6-7D28C97F1F03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6A6E22-A217-4F1B-A5CA-E62425D43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3D9D1DD-EC61-42BC-90EF-A24879D8C113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20A1B9F-6BE4-4ACA-BC9D-5223E015D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4" r:id="rId2"/>
    <p:sldLayoutId id="2147483856" r:id="rId3"/>
    <p:sldLayoutId id="2147483853" r:id="rId4"/>
    <p:sldLayoutId id="2147483857" r:id="rId5"/>
    <p:sldLayoutId id="2147483852" r:id="rId6"/>
    <p:sldLayoutId id="2147483858" r:id="rId7"/>
    <p:sldLayoutId id="2147483859" r:id="rId8"/>
    <p:sldLayoutId id="2147483860" r:id="rId9"/>
    <p:sldLayoutId id="2147483851" r:id="rId10"/>
    <p:sldLayoutId id="2147483850" r:id="rId11"/>
    <p:sldLayoutId id="2147483849" r:id="rId12"/>
    <p:sldLayoutId id="2147483848" r:id="rId13"/>
    <p:sldLayoutId id="214748384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785813"/>
            <a:ext cx="7407275" cy="4572000"/>
          </a:xfrm>
        </p:spPr>
        <p:txBody>
          <a:bodyPr/>
          <a:lstStyle/>
          <a:p>
            <a:pPr marL="26988" algn="ctr" eaLnBrk="1" hangingPunct="1"/>
            <a:r>
              <a:rPr lang="ru-RU" sz="6000" b="1" dirty="0" smtClean="0">
                <a:solidFill>
                  <a:srgbClr val="320E04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marL="26988" algn="ctr" eaLnBrk="1" hangingPunct="1"/>
            <a:r>
              <a:rPr lang="ru-RU" sz="3600" b="1" dirty="0" smtClean="0">
                <a:solidFill>
                  <a:srgbClr val="320E04"/>
                </a:solidFill>
                <a:latin typeface="Century"/>
                <a:cs typeface="Times New Roman" pitchFamily="18" charset="0"/>
              </a:rPr>
              <a:t>Администрации</a:t>
            </a:r>
          </a:p>
          <a:p>
            <a:pPr marL="26988" algn="ctr" eaLnBrk="1" hangingPunct="1"/>
            <a:r>
              <a:rPr lang="ru-RU" sz="3600" b="1" dirty="0" err="1" smtClean="0">
                <a:solidFill>
                  <a:srgbClr val="320E04"/>
                </a:solidFill>
                <a:latin typeface="Century"/>
                <a:cs typeface="Times New Roman" pitchFamily="18" charset="0"/>
              </a:rPr>
              <a:t>Коткозерского</a:t>
            </a:r>
            <a:r>
              <a:rPr lang="ru-RU" sz="3600" b="1" dirty="0" smtClean="0">
                <a:solidFill>
                  <a:srgbClr val="320E04"/>
                </a:solidFill>
                <a:latin typeface="Century"/>
                <a:cs typeface="Times New Roman" pitchFamily="18" charset="0"/>
              </a:rPr>
              <a:t> сельского поселения </a:t>
            </a:r>
          </a:p>
          <a:p>
            <a:pPr marL="26988" algn="ctr" eaLnBrk="1" hangingPunct="1"/>
            <a:r>
              <a:rPr lang="ru-RU" sz="4000" b="1" dirty="0" smtClean="0">
                <a:solidFill>
                  <a:srgbClr val="320E04"/>
                </a:solidFill>
                <a:latin typeface="Century"/>
                <a:cs typeface="Times New Roman" pitchFamily="18" charset="0"/>
              </a:rPr>
              <a:t>об итогах 2019года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Доходная часть бюджета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2" name="Содержимое 4"/>
          <p:cNvGraphicFramePr>
            <a:graphicFrameLocks noGrp="1"/>
          </p:cNvGraphicFramePr>
          <p:nvPr>
            <p:ph idx="1"/>
          </p:nvPr>
        </p:nvGraphicFramePr>
        <p:xfrm>
          <a:off x="1384300" y="1235075"/>
          <a:ext cx="7600950" cy="5064125"/>
        </p:xfrm>
        <a:graphic>
          <a:graphicData uri="http://schemas.openxmlformats.org/presentationml/2006/ole">
            <p:oleObj spid="_x0000_s25640" r:id="rId3" imgW="7602371" imgH="506011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5826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Расходная часть бюджета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7027603"/>
              </p:ext>
            </p:extLst>
          </p:nvPr>
        </p:nvGraphicFramePr>
        <p:xfrm>
          <a:off x="1071563" y="884975"/>
          <a:ext cx="7862887" cy="5639699"/>
        </p:xfrm>
        <a:graphic>
          <a:graphicData uri="http://schemas.openxmlformats.org/drawingml/2006/table">
            <a:tbl>
              <a:tblPr/>
              <a:tblGrid>
                <a:gridCol w="6082610"/>
                <a:gridCol w="1780277"/>
              </a:tblGrid>
              <a:tr h="509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«Общегосударственные вопросы»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всего: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1 667,25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664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расходы на осуществление  деятельности органов местного самоуправления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664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-заработная плата, начисления на заработную плату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1352,67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32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-административная комиссия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1019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другие общегосударственные вопросы (изготовление смет в РЦЦС, проведение аукционов, обслуживание сайта)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30,75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1329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осуществление первичного воинского учета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508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по передаче полномочий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фин.органу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68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Расходная часть бюджета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05769196"/>
              </p:ext>
            </p:extLst>
          </p:nvPr>
        </p:nvGraphicFramePr>
        <p:xfrm>
          <a:off x="1500188" y="1071563"/>
          <a:ext cx="7072312" cy="4630739"/>
        </p:xfrm>
        <a:graphic>
          <a:graphicData uri="http://schemas.openxmlformats.org/drawingml/2006/table">
            <a:tbl>
              <a:tblPr/>
              <a:tblGrid>
                <a:gridCol w="5572125"/>
                <a:gridCol w="1500187"/>
              </a:tblGrid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 дорожная деятельность, уличное освещение)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1 622, 96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Акарицидная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обработка территории ДК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борьба с борщевиком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ТОС ( реализация проектов)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993,61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«Культура», содержание ДК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1440,48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ДК ( окна, двери, косметический ремонт)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662,24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4 732,33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3810000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4" name="Текст 2"/>
          <p:cNvSpPr>
            <a:spLocks noGrp="1"/>
          </p:cNvSpPr>
          <p:nvPr>
            <p:ph type="body" idx="2"/>
          </p:nvPr>
        </p:nvSpPr>
        <p:spPr>
          <a:xfrm>
            <a:off x="457200" y="1406525"/>
            <a:ext cx="3810000" cy="698500"/>
          </a:xfrm>
        </p:spPr>
        <p:txBody>
          <a:bodyPr/>
          <a:lstStyle/>
          <a:p>
            <a:pPr marL="44450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4B2203"/>
                </a:solidFill>
                <a:latin typeface="Times New Roman" pitchFamily="18" charset="0"/>
                <a:cs typeface="Times New Roman" pitchFamily="18" charset="0"/>
              </a:rPr>
              <a:t>Основные мероприятия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4B2203"/>
                </a:solidFill>
                <a:latin typeface="Times New Roman" pitchFamily="18" charset="0"/>
                <a:cs typeface="Times New Roman" pitchFamily="18" charset="0"/>
              </a:rPr>
              <a:t> в рамках исполнения полномочий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smtClean="0">
                <a:solidFill>
                  <a:srgbClr val="4B2203"/>
                </a:solidFill>
                <a:latin typeface="Times New Roman" pitchFamily="18" charset="0"/>
                <a:cs typeface="Times New Roman" pitchFamily="18" charset="0"/>
              </a:rPr>
              <a:t> по решению вопросов местного значения  в 2019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142875"/>
            <a:ext cx="7497763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3505670"/>
              </p:ext>
            </p:extLst>
          </p:nvPr>
        </p:nvGraphicFramePr>
        <p:xfrm>
          <a:off x="285720" y="1285860"/>
          <a:ext cx="857256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142875"/>
            <a:ext cx="7497763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Жилищный фонд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3078179"/>
              </p:ext>
            </p:extLst>
          </p:nvPr>
        </p:nvGraphicFramePr>
        <p:xfrm>
          <a:off x="285720" y="1285860"/>
          <a:ext cx="857256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735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142875"/>
            <a:ext cx="7497763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Жилищный фонд</a:t>
            </a:r>
            <a:endParaRPr lang="ru-RU" sz="28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1487551"/>
              </p:ext>
            </p:extLst>
          </p:nvPr>
        </p:nvGraphicFramePr>
        <p:xfrm>
          <a:off x="285720" y="1285860"/>
          <a:ext cx="857256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701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3810000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4" name="Текст 2"/>
          <p:cNvSpPr>
            <a:spLocks noGrp="1"/>
          </p:cNvSpPr>
          <p:nvPr>
            <p:ph type="body" idx="2"/>
          </p:nvPr>
        </p:nvSpPr>
        <p:spPr>
          <a:xfrm>
            <a:off x="457200" y="1406525"/>
            <a:ext cx="3810000" cy="698500"/>
          </a:xfrm>
        </p:spPr>
        <p:txBody>
          <a:bodyPr/>
          <a:lstStyle/>
          <a:p>
            <a:pPr marL="44450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4B2203"/>
                </a:solidFill>
                <a:latin typeface="Times New Roman" pitchFamily="18" charset="0"/>
                <a:cs typeface="Times New Roman" pitchFamily="18" charset="0"/>
              </a:rPr>
              <a:t>Основные мероприятия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4B2203"/>
                </a:solidFill>
                <a:latin typeface="Times New Roman" pitchFamily="18" charset="0"/>
                <a:cs typeface="Times New Roman" pitchFamily="18" charset="0"/>
              </a:rPr>
              <a:t> в рамках исполнения </a:t>
            </a:r>
            <a:r>
              <a:rPr lang="ru-RU" sz="3600" b="1" dirty="0" smtClean="0">
                <a:solidFill>
                  <a:srgbClr val="4B2203"/>
                </a:solidFill>
                <a:latin typeface="Times New Roman" pitchFamily="18" charset="0"/>
                <a:cs typeface="Times New Roman" pitchFamily="18" charset="0"/>
              </a:rPr>
              <a:t>полномочий сельского поселения.</a:t>
            </a:r>
            <a:endParaRPr lang="ru-RU" sz="3600" b="1" dirty="0" smtClean="0">
              <a:solidFill>
                <a:srgbClr val="4B220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7901014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Общая протяженность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муниципальных дорог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285984" y="1406964"/>
            <a:ext cx="5357850" cy="6985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23 км. 863 м.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Новая папка\дорог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7260" y="2133600"/>
            <a:ext cx="5993280" cy="3992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3810000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4" name="Текст 2"/>
          <p:cNvSpPr>
            <a:spLocks noGrp="1"/>
          </p:cNvSpPr>
          <p:nvPr>
            <p:ph type="body" idx="2"/>
          </p:nvPr>
        </p:nvSpPr>
        <p:spPr>
          <a:xfrm>
            <a:off x="457200" y="1406525"/>
            <a:ext cx="3810000" cy="698500"/>
          </a:xfrm>
        </p:spPr>
        <p:txBody>
          <a:bodyPr/>
          <a:lstStyle/>
          <a:p>
            <a:pPr marL="44450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4B2203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организации досуга и обеспечение жителей поселения услугами организаций культуры</a:t>
            </a:r>
            <a:endParaRPr lang="ru-RU" sz="3600" b="1" dirty="0" smtClean="0">
              <a:solidFill>
                <a:srgbClr val="4B220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</a:t>
            </a:r>
            <a:r>
              <a:rPr lang="ru-RU" sz="3200" dirty="0" smtClean="0"/>
              <a:t>. Приоритетные задачи на 2019 год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1. Проведение работ по благоустройству  Коткозерского сельского поселения.</a:t>
            </a:r>
          </a:p>
          <a:p>
            <a:r>
              <a:rPr lang="ru-RU" sz="1600" dirty="0" smtClean="0"/>
              <a:t>2. Проведение работ по ремонту уличного освещения </a:t>
            </a:r>
          </a:p>
          <a:p>
            <a:r>
              <a:rPr lang="ru-RU" sz="1600" dirty="0" smtClean="0"/>
              <a:t>3. Проведение  работ по содержанию  автомобильных дорог местного значения.</a:t>
            </a:r>
          </a:p>
          <a:p>
            <a:r>
              <a:rPr lang="ru-RU" sz="1600" dirty="0" smtClean="0"/>
              <a:t>4. Проведение работ по ремонту здания МБУ « Коткозерский СДК», а именно реконструкция системы отопления в здании и создание карельской горницы.</a:t>
            </a:r>
          </a:p>
          <a:p>
            <a:r>
              <a:rPr lang="ru-RU" sz="1600" dirty="0" smtClean="0"/>
              <a:t>5.  Участие в разработке Генерального плана и Правил землепользования и застройки в Коткозерском  сельском  поселении.</a:t>
            </a:r>
          </a:p>
          <a:p>
            <a:r>
              <a:rPr lang="ru-RU" sz="1600" dirty="0" smtClean="0"/>
              <a:t>6.  Содействие в проведении работ по строительству уличной газораспределительной сети в Коткозерском СП </a:t>
            </a:r>
            <a:r>
              <a:rPr lang="ru-RU" sz="1600" dirty="0" smtClean="0"/>
              <a:t> (</a:t>
            </a:r>
            <a:r>
              <a:rPr lang="ru-RU" sz="1600" dirty="0" smtClean="0"/>
              <a:t>д. Гошкила, д. Торосозеро и д. Коткозеро), согласно Адресной инвестиционной программе Республики Карелия на 2018 год и на плановый период 2019 и 2020 годов. </a:t>
            </a:r>
          </a:p>
          <a:p>
            <a:r>
              <a:rPr lang="ru-RU" sz="1600" dirty="0" smtClean="0"/>
              <a:t>7.  Содействие развития территориального общественного  самоуправления ( ТОС) на территории поселения.</a:t>
            </a:r>
          </a:p>
          <a:p>
            <a:r>
              <a:rPr lang="ru-RU" sz="1600" dirty="0" smtClean="0"/>
              <a:t>8.  Оказание поддержки малого и среднего предпринимательства, в том числе по сельскохозяйственному направлению.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362825" cy="82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357188"/>
            <a:ext cx="7862887" cy="5891212"/>
          </a:xfrm>
        </p:spPr>
        <p:txBody>
          <a:bodyPr>
            <a:normAutofit fontScale="92500" lnSpcReduction="1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сфера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МКОУ « Коткозерская СОШ»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–11 классов, 112 обучающихся; 4 группы, в них 36 воспитанника;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Библиотека д. Коткозеро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345 читателей;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Библиотека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п.Верхнеолонецкий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136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ФАП п. Верхнеолонецкий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ФАП д. Коткозеро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Верхнеолонецкое лесничество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Коткозерское лесничество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МБУ « Коткозерский СДК»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 Администрация Коткозерского сельского поселения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362825" cy="82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357188"/>
            <a:ext cx="7862887" cy="5891212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Общественные организации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КРОО «Живая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деревня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КОО «Доброта»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Совет ветеранов д.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Коткозеро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ТОС п.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Верхнеолонецкий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ТОС «Доброта» д.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Коткозеро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ТОС « Вдохновение» д.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Коткозеро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ТОС «Возрождение» п.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Интерпоселок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ТОС « Фортуна» д.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Коткозеро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ТОС д. Утозеро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Партии « Единая Россия» -2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64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362825" cy="82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357188"/>
            <a:ext cx="7862887" cy="5891212"/>
          </a:xfrm>
        </p:spPr>
        <p:txBody>
          <a:bodyPr>
            <a:normAutofit lnSpcReduction="1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Религиозные организации (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Русской православной церкви</a:t>
            </a:r>
            <a:r>
              <a:rPr lang="ru-RU" sz="4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Приход Храма  во имя блаж.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Фаддея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Петрозаводского в п.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Верхнеолонецкий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Приход Храма  апостолов Петра и Павла д.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Коткозеро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Важеозерский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Спасо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-Преображенский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мужскоц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монастырь п.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Интерпоселок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 основание обители около 1520 г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препп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Никифором и Геннадием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Важеозерских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85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54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ТОС - 6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27677" name="Group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0975630"/>
              </p:ext>
            </p:extLst>
          </p:nvPr>
        </p:nvGraphicFramePr>
        <p:xfrm>
          <a:off x="1500188" y="1340769"/>
          <a:ext cx="7072312" cy="5277364"/>
        </p:xfrm>
        <a:graphic>
          <a:graphicData uri="http://schemas.openxmlformats.org/drawingml/2006/table">
            <a:tbl>
              <a:tblPr/>
              <a:tblGrid>
                <a:gridCol w="5304060"/>
                <a:gridCol w="1768252"/>
              </a:tblGrid>
              <a:tr h="1187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Проекты, реализованные ТОС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9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ТОС «Вдохновение»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д.Коткозеро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206 651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64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ТОС «Доброта» д.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Коткозеро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335 000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10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ТОС п.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Верхнеолонецкий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330 000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1377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893 611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64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Старые сараи</a:t>
            </a:r>
            <a:endParaRPr lang="ru-RU" dirty="0"/>
          </a:p>
        </p:txBody>
      </p:sp>
      <p:pic>
        <p:nvPicPr>
          <p:cNvPr id="7" name="Содержимое 6" descr="IMG_29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8" name="Содержимое 7" descr="IMG_295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xmlns="" val="19021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9186" y="2362200"/>
            <a:ext cx="291362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3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4 сарая</a:t>
            </a:r>
            <a:endParaRPr lang="ru-RU" dirty="0"/>
          </a:p>
        </p:txBody>
      </p:sp>
      <p:pic>
        <p:nvPicPr>
          <p:cNvPr id="3075" name="Picture 3" descr="C:\РУБЕЦ Н.М\ТОСы\ТОС д. Коткозеро\ТОС Доброта Вижуева Н.П\IMG_20191029_15291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19250"/>
            <a:ext cx="6500813" cy="4867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883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8 сараев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6929438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451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 субботник по подготовке места</a:t>
            </a:r>
            <a:endParaRPr lang="ru-RU" dirty="0"/>
          </a:p>
        </p:txBody>
      </p:sp>
      <p:pic>
        <p:nvPicPr>
          <p:cNvPr id="5" name="Содержимое 4" descr="кусты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Содержимое 5" descr="волейбольная площадка  ДО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xmlns="" val="19543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Субботник 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/>
              <a:t>Развоз песка 32 т.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Разравнивание </a:t>
            </a:r>
            <a:endParaRPr lang="ru-RU" dirty="0"/>
          </a:p>
        </p:txBody>
      </p:sp>
      <p:pic>
        <p:nvPicPr>
          <p:cNvPr id="2050" name="Picture 2" descr="C:\Users\user\Desktop\песок 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975" y="2933700"/>
            <a:ext cx="3657600" cy="2743200"/>
          </a:xfrm>
          <a:prstGeom prst="rect">
            <a:avLst/>
          </a:prstGeom>
          <a:noFill/>
        </p:spPr>
      </p:pic>
      <p:pic>
        <p:nvPicPr>
          <p:cNvPr id="2051" name="Picture 3" descr="C:\Users\user\Desktop\песок волейб площадк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33700"/>
            <a:ext cx="3657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86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Общая характеристика Коткозерского сельского поселения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150" y="2198687"/>
            <a:ext cx="2857500" cy="33147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Границы:</a:t>
            </a:r>
          </a:p>
          <a:p>
            <a:pPr>
              <a:buNone/>
            </a:pPr>
            <a:r>
              <a:rPr lang="ru-RU" dirty="0" smtClean="0"/>
              <a:t>1.Святозерское СП</a:t>
            </a:r>
          </a:p>
          <a:p>
            <a:pPr>
              <a:buNone/>
            </a:pPr>
            <a:r>
              <a:rPr lang="ru-RU" dirty="0" smtClean="0"/>
              <a:t>2.Крошнозерское СП</a:t>
            </a:r>
          </a:p>
          <a:p>
            <a:pPr>
              <a:buNone/>
            </a:pPr>
            <a:r>
              <a:rPr lang="ru-RU" dirty="0" smtClean="0"/>
              <a:t>3.Ведлозерсое СП</a:t>
            </a:r>
          </a:p>
          <a:p>
            <a:pPr>
              <a:buNone/>
            </a:pPr>
            <a:r>
              <a:rPr lang="ru-RU" dirty="0" smtClean="0"/>
              <a:t>4.Коверское СП</a:t>
            </a:r>
          </a:p>
          <a:p>
            <a:pPr>
              <a:buNone/>
            </a:pPr>
            <a:r>
              <a:rPr lang="ru-RU" dirty="0" smtClean="0"/>
              <a:t>5.Куйтежское СП</a:t>
            </a:r>
          </a:p>
          <a:p>
            <a:pPr>
              <a:buNone/>
            </a:pPr>
            <a:r>
              <a:rPr lang="ru-RU" dirty="0" smtClean="0"/>
              <a:t>6.Ленинградская 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32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песок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71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Субботник 3</a:t>
            </a:r>
            <a:br>
              <a:rPr lang="ru-RU" dirty="0" smtClean="0"/>
            </a:br>
            <a:r>
              <a:rPr lang="ru-RU" dirty="0" smtClean="0"/>
              <a:t>Посадка саженцев кустов</a:t>
            </a:r>
            <a:endParaRPr lang="ru-RU" dirty="0"/>
          </a:p>
        </p:txBody>
      </p:sp>
      <p:pic>
        <p:nvPicPr>
          <p:cNvPr id="7" name="Содержимое 6" descr="сирень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33700"/>
            <a:ext cx="3657600" cy="2743200"/>
          </a:xfrm>
        </p:spPr>
      </p:pic>
      <p:pic>
        <p:nvPicPr>
          <p:cNvPr id="8" name="Содержимое 7" descr="сирень 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5" y="2933700"/>
            <a:ext cx="3657600" cy="2743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сирень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калина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20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кус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86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Открытие волейбольной площадки 11 октября 2019 г</a:t>
            </a:r>
            <a:endParaRPr lang="ru-RU" dirty="0"/>
          </a:p>
        </p:txBody>
      </p:sp>
      <p:pic>
        <p:nvPicPr>
          <p:cNvPr id="9" name="Содержимое 8" descr="открытие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428860" y="1523962"/>
            <a:ext cx="4000528" cy="4905434"/>
          </a:xfrm>
        </p:spPr>
      </p:pic>
    </p:spTree>
    <p:extLst>
      <p:ext uri="{BB962C8B-B14F-4D97-AF65-F5344CB8AC3E}">
        <p14:creationId xmlns:p14="http://schemas.microsoft.com/office/powerpoint/2010/main" xmlns="" val="26867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олейбольна площадка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39300"/>
            <a:ext cx="7858180" cy="5893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92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</a:t>
            </a:r>
            <a:br>
              <a:rPr lang="ru-RU" dirty="0" smtClean="0"/>
            </a:br>
            <a:r>
              <a:rPr lang="ru-RU" dirty="0" smtClean="0"/>
              <a:t> Горница  была</a:t>
            </a:r>
            <a:endParaRPr lang="en-GB" dirty="0"/>
          </a:p>
        </p:txBody>
      </p:sp>
      <p:pic>
        <p:nvPicPr>
          <p:cNvPr id="4" name="Содержимое 3" descr="20190530_165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8563" y="750075"/>
            <a:ext cx="2286016" cy="2357454"/>
          </a:xfrm>
        </p:spPr>
      </p:pic>
      <p:pic>
        <p:nvPicPr>
          <p:cNvPr id="5" name="Рисунок 4" descr="20190530_165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07719" y="392885"/>
            <a:ext cx="3429024" cy="3500462"/>
          </a:xfrm>
          <a:prstGeom prst="rect">
            <a:avLst/>
          </a:prstGeom>
        </p:spPr>
      </p:pic>
      <p:pic>
        <p:nvPicPr>
          <p:cNvPr id="7" name="Рисунок 6" descr="20190711_0925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964909" y="3536157"/>
            <a:ext cx="2714644" cy="3500462"/>
          </a:xfrm>
          <a:prstGeom prst="rect">
            <a:avLst/>
          </a:prstGeom>
        </p:spPr>
      </p:pic>
      <p:pic>
        <p:nvPicPr>
          <p:cNvPr id="8" name="Рисунок 7" descr="20190813_1431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893075" y="1678769"/>
            <a:ext cx="2000264" cy="2643206"/>
          </a:xfrm>
          <a:prstGeom prst="rect">
            <a:avLst/>
          </a:prstGeom>
        </p:spPr>
      </p:pic>
      <p:pic>
        <p:nvPicPr>
          <p:cNvPr id="9" name="Рисунок 8" descr="20190806_1549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142844" y="4071942"/>
            <a:ext cx="4286280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5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Горница стала</a:t>
            </a:r>
            <a:endParaRPr lang="en-GB" dirty="0"/>
          </a:p>
        </p:txBody>
      </p:sp>
      <p:pic>
        <p:nvPicPr>
          <p:cNvPr id="4" name="Содержимое 3" descr="горниц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85860"/>
            <a:ext cx="3571900" cy="2463013"/>
          </a:xfrm>
        </p:spPr>
      </p:pic>
      <p:pic>
        <p:nvPicPr>
          <p:cNvPr id="5" name="Рисунок 4" descr="горница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57166"/>
            <a:ext cx="2495552" cy="3786214"/>
          </a:xfrm>
          <a:prstGeom prst="rect">
            <a:avLst/>
          </a:prstGeom>
        </p:spPr>
      </p:pic>
      <p:pic>
        <p:nvPicPr>
          <p:cNvPr id="6" name="Рисунок 5" descr="_3M64y8Ly8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285860"/>
            <a:ext cx="1285884" cy="2857520"/>
          </a:xfrm>
          <a:prstGeom prst="rect">
            <a:avLst/>
          </a:prstGeom>
        </p:spPr>
      </p:pic>
      <p:pic>
        <p:nvPicPr>
          <p:cNvPr id="7" name="Рисунок 6" descr="iRYH69DS6J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857628"/>
            <a:ext cx="3429024" cy="2643206"/>
          </a:xfrm>
          <a:prstGeom prst="rect">
            <a:avLst/>
          </a:prstGeom>
        </p:spPr>
      </p:pic>
      <p:pic>
        <p:nvPicPr>
          <p:cNvPr id="8" name="Рисунок 7" descr="XaYsLeXRTV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4286256"/>
            <a:ext cx="4071966" cy="21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3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Торжественное открытие</a:t>
            </a:r>
            <a:endParaRPr lang="en-GB" dirty="0"/>
          </a:p>
        </p:txBody>
      </p:sp>
      <p:pic>
        <p:nvPicPr>
          <p:cNvPr id="4" name="Содержимое 3" descr="kmMEmsDpVq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1142984"/>
            <a:ext cx="3929090" cy="2286016"/>
          </a:xfrm>
        </p:spPr>
      </p:pic>
      <p:pic>
        <p:nvPicPr>
          <p:cNvPr id="5" name="Рисунок 4" descr="22bH4dJhM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142984"/>
            <a:ext cx="3429024" cy="2319342"/>
          </a:xfrm>
          <a:prstGeom prst="rect">
            <a:avLst/>
          </a:prstGeom>
        </p:spPr>
      </p:pic>
      <p:pic>
        <p:nvPicPr>
          <p:cNvPr id="6" name="Рисунок 5" descr="Juu_Vxb9Iw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14752"/>
            <a:ext cx="3643338" cy="2786082"/>
          </a:xfrm>
          <a:prstGeom prst="rect">
            <a:avLst/>
          </a:prstGeom>
        </p:spPr>
      </p:pic>
      <p:pic>
        <p:nvPicPr>
          <p:cNvPr id="7" name="Рисунок 6" descr="ll-4pfg_p4Y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3714752"/>
            <a:ext cx="3714776" cy="27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5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Содержимое 3" descr="ljlsmZEP-ro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4638684" cy="3313910"/>
          </a:xfrm>
        </p:spPr>
      </p:pic>
      <p:pic>
        <p:nvPicPr>
          <p:cNvPr id="5" name="Рисунок 4" descr="iRYH69DS6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429000"/>
            <a:ext cx="4714868" cy="3209925"/>
          </a:xfrm>
          <a:prstGeom prst="rect">
            <a:avLst/>
          </a:prstGeom>
        </p:spPr>
      </p:pic>
      <p:pic>
        <p:nvPicPr>
          <p:cNvPr id="6" name="Рисунок 5" descr="kw7wAyeh__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642918"/>
            <a:ext cx="2928958" cy="2286015"/>
          </a:xfrm>
          <a:prstGeom prst="rect">
            <a:avLst/>
          </a:prstGeom>
        </p:spPr>
      </p:pic>
      <p:pic>
        <p:nvPicPr>
          <p:cNvPr id="7" name="Рисунок 6" descr="cJS3M7ymr2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857628"/>
            <a:ext cx="2857520" cy="214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1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285750"/>
            <a:ext cx="7497763" cy="654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администрации поселения и </a:t>
            </a:r>
            <a:br>
              <a:rPr lang="ru-RU" sz="27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депутатов</a:t>
            </a:r>
            <a:endParaRPr lang="ru-RU" sz="27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268760"/>
            <a:ext cx="4922838" cy="5160614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Правотворческая деятельность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Разработано и принято Администрацией: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52 НПА  (15 постановлений, 37 решений Совета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Советом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Коткозерского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сельского поселения</a:t>
            </a:r>
          </a:p>
          <a:p>
            <a:pPr marL="425196" indent="-342900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Проведено 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сессий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собраний жителей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Работа с населением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 граждан – 200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Выдано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справок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Входящих  документов - 590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Исходящих  документов - 300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2" descr="F:\1379611252_22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809625"/>
            <a:ext cx="2286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14313"/>
            <a:ext cx="7497762" cy="9175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Демографическая ситуация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000125" y="1143000"/>
            <a:ext cx="5214938" cy="52863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Общая численность населения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на 01.01.2019 год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1077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 чел.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д. Березовая гора -4 чел</a:t>
            </a:r>
          </a:p>
          <a:p>
            <a:pPr eaLnBrk="1" hangingPunct="1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Вагвозеро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– 4 чел</a:t>
            </a:r>
          </a:p>
          <a:p>
            <a:pPr eaLnBrk="1" hangingPunct="1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Верхнеолонецкий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– 263 чел</a:t>
            </a:r>
          </a:p>
          <a:p>
            <a:pPr eaLnBrk="1" hangingPunct="1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Гошкила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– 6 чел.</a:t>
            </a:r>
          </a:p>
          <a:p>
            <a:pPr eaLnBrk="1" hangingPunct="1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Интерпоселок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– 72 чел</a:t>
            </a:r>
          </a:p>
          <a:p>
            <a:pPr eaLnBrk="1" hangingPunct="1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Кескозеро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eaLnBrk="1" hangingPunct="1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Коткозеро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650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чел</a:t>
            </a:r>
          </a:p>
          <a:p>
            <a:pPr eaLnBrk="1" hangingPunct="1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Лумбозеро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- 7чел.</a:t>
            </a:r>
          </a:p>
          <a:p>
            <a:pPr eaLnBrk="1" hangingPunct="1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д. Торосозеро – 23 чел</a:t>
            </a:r>
          </a:p>
          <a:p>
            <a:pPr eaLnBrk="1" hangingPunct="1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Утозеро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- 10 чел.</a:t>
            </a:r>
          </a:p>
          <a:p>
            <a:pPr eaLnBrk="1" hangingPunct="1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п. Черная речка – 35 чел.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077072"/>
            <a:ext cx="4226650" cy="2179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Почетный гражданин г. Олонца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Григорьев С.В.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Дубинина З.Т.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505456"/>
            <a:ext cx="2450592" cy="3681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3354" y="2403588"/>
            <a:ext cx="3475109" cy="31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4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Почетный житель </a:t>
            </a:r>
            <a:r>
              <a:rPr lang="ru-RU" dirty="0" err="1" smtClean="0"/>
              <a:t>Коткозерского</a:t>
            </a:r>
            <a:r>
              <a:rPr lang="ru-RU" dirty="0" smtClean="0"/>
              <a:t>  поселения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xmlns="" val="27567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Помощь семье Григорьевой Н.В.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Недавно в большой семье состоялось радостное событие — переезд в просторную 3-комнатную квартиру площадью 59,2 кв. м, деньги на которую выделили из средств резервного фонда срочной помощи нуждающимся семьям с детьми при правительстве Республики Карелия, созданного </a:t>
            </a:r>
            <a:r>
              <a:rPr lang="ru-RU" sz="1600" dirty="0" smtClean="0"/>
              <a:t>по инициативе </a:t>
            </a:r>
            <a:r>
              <a:rPr lang="ru-RU" sz="1600" dirty="0"/>
              <a:t>главы РК А.О. </a:t>
            </a:r>
            <a:r>
              <a:rPr lang="ru-RU" sz="1600" dirty="0" err="1"/>
              <a:t>Парфенчикова</a:t>
            </a:r>
            <a:r>
              <a:rPr lang="ru-RU" sz="1600" dirty="0"/>
              <a:t>.</a:t>
            </a:r>
            <a:r>
              <a:rPr lang="ru-RU" sz="16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8695" y="2825736"/>
            <a:ext cx="6012160" cy="40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98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570186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реализован Уполномоченным по правам ребёнка, БФ «Доброе сердце» при участии Карельского фонда Поддержки Регионального Сотрудничества и Развития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Набор бытовой техники ( холодильник,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мультиварка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семье 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Гавриш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 и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030658"/>
            <a:ext cx="3591560" cy="4800600"/>
          </a:xfrm>
        </p:spPr>
      </p:pic>
    </p:spTree>
    <p:extLst>
      <p:ext uri="{BB962C8B-B14F-4D97-AF65-F5344CB8AC3E}">
        <p14:creationId xmlns:p14="http://schemas.microsoft.com/office/powerpoint/2010/main" xmlns="" val="42625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Уполномоченным по правам ребёнка, БФ «Доброе сердце» при участии Карельского фонда Поддержки Регионального Сотрудничества и Развития</a:t>
            </a:r>
            <a:r>
              <a:rPr lang="ru-RU" sz="3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Помощь семье Кочетковой Е. ( ремонт ванной комнаты: приобретение новой ванны, раковины, водонагревателя  и косм. ремонт)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7279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362825" cy="82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357188"/>
            <a:ext cx="7862887" cy="5891212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Юридические лица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ИП- 25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ООО-11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КФХ-1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Магазины-4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Приоритетные задачи на 20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142984"/>
            <a:ext cx="7577160" cy="5105416"/>
          </a:xfrm>
        </p:spPr>
        <p:txBody>
          <a:bodyPr/>
          <a:lstStyle/>
          <a:p>
            <a:r>
              <a:rPr lang="ru-RU" sz="1400" dirty="0" smtClean="0"/>
              <a:t>1. Продолжить работы по благоустройству Коткозерского сельского поселения: создание семейного парка отдыха в д. Коткозеро, восстановление футбольного поля в п. Верхнеолонецкий, площадок для массового отдыха в д. Утозеро, п. Интерпоселок, благоустройства территории многоквартирных домов по ул. Школьная у д.4 и 6 и общественной территории.</a:t>
            </a:r>
          </a:p>
          <a:p>
            <a:r>
              <a:rPr lang="ru-RU" sz="1400" dirty="0" smtClean="0"/>
              <a:t>2. Ремонт уличного освещения в п. Интерпосёлок.</a:t>
            </a:r>
          </a:p>
          <a:p>
            <a:r>
              <a:rPr lang="ru-RU" sz="1400" dirty="0" smtClean="0"/>
              <a:t>3. Продолжить работы по ремонту автомобильных дорог местного значения.</a:t>
            </a:r>
          </a:p>
          <a:p>
            <a:r>
              <a:rPr lang="ru-RU" sz="1400" dirty="0" smtClean="0"/>
              <a:t>4. Продолжить работы по ремонту здания МБУ « Коткозерский СДК», а именно ремонт кровли.</a:t>
            </a:r>
          </a:p>
          <a:p>
            <a:r>
              <a:rPr lang="ru-RU" sz="1400" dirty="0" smtClean="0"/>
              <a:t>5.  Участие в разработке Генерального плана и Правил землепользования и застройки в Коткозерском  сельском  поселении.</a:t>
            </a:r>
          </a:p>
          <a:p>
            <a:r>
              <a:rPr lang="ru-RU" sz="1400" dirty="0" smtClean="0"/>
              <a:t>6.  Участие и согласование проектно-сметной документации на реконструкцию КОС в д. Коткозеро.</a:t>
            </a:r>
          </a:p>
          <a:p>
            <a:r>
              <a:rPr lang="ru-RU" sz="1400" dirty="0" smtClean="0"/>
              <a:t>7. Согласно Адресной инвестиционной программе Республики Карелия на 2018 год и на плановый период 2019 и 2020 годов в 2019 году планируется завершение работ по строительству уличной газораспределительной сети в Коткозерском СП (д. Гошкила, д. Торосозеро и д. Коткозеро).</a:t>
            </a:r>
          </a:p>
          <a:p>
            <a:r>
              <a:rPr lang="ru-RU" sz="1400" dirty="0" smtClean="0"/>
              <a:t>8. Проведение юбилейных мероприятий, посвященных 500- </a:t>
            </a:r>
            <a:r>
              <a:rPr lang="ru-RU" sz="1400" dirty="0" err="1" smtClean="0"/>
              <a:t>летию</a:t>
            </a:r>
            <a:r>
              <a:rPr lang="ru-RU" sz="1400" dirty="0" smtClean="0"/>
              <a:t> </a:t>
            </a:r>
            <a:r>
              <a:rPr lang="ru-RU" sz="1400" dirty="0" err="1" smtClean="0"/>
              <a:t>Важеозерского</a:t>
            </a:r>
            <a:r>
              <a:rPr lang="ru-RU" sz="1400" dirty="0" smtClean="0"/>
              <a:t> монастыря, 100- </a:t>
            </a:r>
            <a:r>
              <a:rPr lang="ru-RU" sz="1400" dirty="0" err="1" smtClean="0"/>
              <a:t>летию</a:t>
            </a:r>
            <a:r>
              <a:rPr lang="ru-RU" sz="1400" dirty="0" smtClean="0"/>
              <a:t> Республики Карелия, 75 –</a:t>
            </a:r>
            <a:r>
              <a:rPr lang="ru-RU" sz="1400" dirty="0" err="1" smtClean="0"/>
              <a:t>летию</a:t>
            </a:r>
            <a:r>
              <a:rPr lang="ru-RU" sz="1400" dirty="0" smtClean="0"/>
              <a:t> Победы в ВОВ.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14313"/>
            <a:ext cx="7497763" cy="2857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642938"/>
            <a:ext cx="7499350" cy="5605462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Коткозерского сельского поселения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благодарит всех,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с нами сотрудничал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2019 году</a:t>
            </a:r>
            <a:endParaRPr lang="ru-RU" sz="4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6000" b="1" i="1" dirty="0" smtClean="0">
                <a:solidFill>
                  <a:schemeClr val="tx2">
                    <a:satMod val="130000"/>
                  </a:schemeClr>
                </a:solidFill>
              </a:rPr>
              <a:t>Спасибо за внимание!!!</a:t>
            </a:r>
            <a:endParaRPr lang="ru-RU" sz="60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3810000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2"/>
          </p:nvPr>
        </p:nvSpPr>
        <p:spPr>
          <a:xfrm>
            <a:off x="457200" y="1406525"/>
            <a:ext cx="3810000" cy="698500"/>
          </a:xfrm>
        </p:spPr>
        <p:txBody>
          <a:bodyPr/>
          <a:lstStyle/>
          <a:p>
            <a:pPr marL="44450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79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857250"/>
            <a:ext cx="8153400" cy="526891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Коткозерского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 2019 году</a:t>
            </a:r>
            <a:endParaRPr lang="ru-RU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05263"/>
            <a:ext cx="7859216" cy="49869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>
          <a:xfrm>
            <a:off x="457200" y="328612"/>
            <a:ext cx="4022725" cy="1012155"/>
          </a:xfrm>
        </p:spPr>
        <p:txBody>
          <a:bodyPr/>
          <a:lstStyle/>
          <a:p>
            <a:pPr marL="63500" algn="ctr" eaLnBrk="1" hangingPunct="1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3500"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marL="63500" eaLnBrk="1" hangingPunct="1"/>
            <a:endParaRPr lang="ru-RU" dirty="0" smtClean="0"/>
          </a:p>
        </p:txBody>
      </p:sp>
      <p:sp>
        <p:nvSpPr>
          <p:cNvPr id="30723" name="Текст 3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022725" cy="1012154"/>
          </a:xfrm>
        </p:spPr>
        <p:txBody>
          <a:bodyPr/>
          <a:lstStyle/>
          <a:p>
            <a:pPr marL="63500" algn="ctr" eaLnBrk="1" hangingPunct="1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3500"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marL="63500" eaLnBrk="1" hangingPunct="1"/>
            <a:endParaRPr lang="ru-RU" dirty="0" smtClean="0"/>
          </a:p>
        </p:txBody>
      </p:sp>
      <p:sp>
        <p:nvSpPr>
          <p:cNvPr id="30724" name="Содержимое 4"/>
          <p:cNvSpPr>
            <a:spLocks noGrp="1"/>
          </p:cNvSpPr>
          <p:nvPr>
            <p:ph sz="quarter" idx="2"/>
          </p:nvPr>
        </p:nvSpPr>
        <p:spPr>
          <a:xfrm>
            <a:off x="785813" y="969963"/>
            <a:ext cx="4000500" cy="3816350"/>
          </a:xfrm>
        </p:spPr>
        <p:txBody>
          <a:bodyPr/>
          <a:lstStyle/>
          <a:p>
            <a:pPr marL="392113" indent="-273050" eaLnBrk="1" hangingPunct="1">
              <a:buFont typeface="Wingdings 2" pitchFamily="18" charset="2"/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92113" indent="-273050" eaLnBrk="1" hangingPunct="1">
              <a:buFont typeface="Wingdings 2" pitchFamily="18" charset="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Факт  </a:t>
            </a:r>
          </a:p>
          <a:p>
            <a:pPr marL="392113" indent="-273050" eaLnBrk="1" hangingPunct="1">
              <a:buFont typeface="Wingdings 2" pitchFamily="18" charset="2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7 074 960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руб. </a:t>
            </a:r>
          </a:p>
          <a:p>
            <a:pPr marL="392113" indent="-273050" eaLnBrk="1" hangingPunct="1"/>
            <a:endParaRPr lang="ru-RU" sz="3600" dirty="0" smtClean="0"/>
          </a:p>
        </p:txBody>
      </p:sp>
      <p:sp>
        <p:nvSpPr>
          <p:cNvPr id="30725" name="Содержимое 5"/>
          <p:cNvSpPr>
            <a:spLocks noGrp="1"/>
          </p:cNvSpPr>
          <p:nvPr>
            <p:ph sz="quarter" idx="4"/>
          </p:nvPr>
        </p:nvSpPr>
        <p:spPr>
          <a:xfrm>
            <a:off x="4714875" y="969963"/>
            <a:ext cx="4214813" cy="3816350"/>
          </a:xfrm>
        </p:spPr>
        <p:txBody>
          <a:bodyPr/>
          <a:lstStyle/>
          <a:p>
            <a:pPr marL="392113" indent="-273050" eaLnBrk="1" hangingPunct="1">
              <a:buFont typeface="Wingdings 2" pitchFamily="18" charset="2"/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392113" indent="-273050" eaLnBrk="1" hangingPunct="1">
              <a:buFont typeface="Wingdings 2" pitchFamily="18" charset="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Факт </a:t>
            </a:r>
          </a:p>
          <a:p>
            <a:pPr marL="392113" indent="-273050" eaLnBrk="1" hangingPunct="1">
              <a:buFont typeface="Wingdings 2" pitchFamily="18" charset="2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6 568 740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 marL="392113" indent="-273050"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Доходная часть бюджета</a:t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43143286"/>
              </p:ext>
            </p:extLst>
          </p:nvPr>
        </p:nvGraphicFramePr>
        <p:xfrm>
          <a:off x="1071563" y="928689"/>
          <a:ext cx="7460877" cy="5980890"/>
        </p:xfrm>
        <a:graphic>
          <a:graphicData uri="http://schemas.openxmlformats.org/drawingml/2006/table">
            <a:tbl>
              <a:tblPr/>
              <a:tblGrid>
                <a:gridCol w="5258142"/>
                <a:gridCol w="2202735"/>
              </a:tblGrid>
              <a:tr h="1124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доходных источников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доходы, всего в т.ч.: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2763,02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79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164,08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79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74,79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79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590,61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79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ГСМ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1933,29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793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сельхоз налог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54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Доходная часть бюджета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27677" name="Group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6470660"/>
              </p:ext>
            </p:extLst>
          </p:nvPr>
        </p:nvGraphicFramePr>
        <p:xfrm>
          <a:off x="1500188" y="1340768"/>
          <a:ext cx="7072312" cy="4824536"/>
        </p:xfrm>
        <a:graphic>
          <a:graphicData uri="http://schemas.openxmlformats.org/drawingml/2006/table">
            <a:tbl>
              <a:tblPr/>
              <a:tblGrid>
                <a:gridCol w="5304060"/>
                <a:gridCol w="1768252"/>
              </a:tblGrid>
              <a:tr h="950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доходных источников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07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налоговые и неналоговые доходы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3562,13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1107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других бюджетов ( РК и района): дотации, субвенции и пр.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3512,82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1659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собственных доходов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(налоговых и неналоговых)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7074,961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7809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Доходная часть бюджета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из бюджета РК и района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(дотации, субвенции из бюджетов других уровней)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4092223"/>
              </p:ext>
            </p:extLst>
          </p:nvPr>
        </p:nvGraphicFramePr>
        <p:xfrm>
          <a:off x="1357313" y="1340768"/>
          <a:ext cx="7103118" cy="4688723"/>
        </p:xfrm>
        <a:graphic>
          <a:graphicData uri="http://schemas.openxmlformats.org/drawingml/2006/table">
            <a:tbl>
              <a:tblPr/>
              <a:tblGrid>
                <a:gridCol w="5230911"/>
                <a:gridCol w="324994"/>
                <a:gridCol w="1547213"/>
              </a:tblGrid>
              <a:tr h="13642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отчетного периода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906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бюджета муниципального района, в том числе: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1 818,7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06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бюджета Республики Карелия, в том числе: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 на ВУС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ремонт  ДК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573,6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ФЛ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3644,9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3953</TotalTime>
  <Words>1284</Words>
  <Application>Microsoft Office PowerPoint</Application>
  <PresentationFormat>Экран (4:3)</PresentationFormat>
  <Paragraphs>283</Paragraphs>
  <Slides>48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Солнцестояние</vt:lpstr>
      <vt:lpstr>Диаграмма Microsoft Office Excel</vt:lpstr>
      <vt:lpstr>Слайд 1</vt:lpstr>
      <vt:lpstr>I. Приоритетные задачи на 2019 год</vt:lpstr>
      <vt:lpstr>Общая характеристика Коткозерского сельского поселения</vt:lpstr>
      <vt:lpstr>  Демографическая ситуация </vt:lpstr>
      <vt:lpstr>Слайд 5</vt:lpstr>
      <vt:lpstr>Слайд 6</vt:lpstr>
      <vt:lpstr>Доходная часть бюджета </vt:lpstr>
      <vt:lpstr>Доходная часть бюджета</vt:lpstr>
      <vt:lpstr>Доходная часть бюджета поступления из бюджета РК и района (дотации, субвенции из бюджетов других уровней) </vt:lpstr>
      <vt:lpstr>Доходная часть бюджета</vt:lpstr>
      <vt:lpstr>Расходная часть бюджета</vt:lpstr>
      <vt:lpstr>Расходная часть бюджета</vt:lpstr>
      <vt:lpstr>Слайд 13</vt:lpstr>
      <vt:lpstr>Жилищно-коммунальное хозяйство</vt:lpstr>
      <vt:lpstr>Жилищный фонд</vt:lpstr>
      <vt:lpstr>Жилищный фонд</vt:lpstr>
      <vt:lpstr>Слайд 17</vt:lpstr>
      <vt:lpstr>Общая протяженность   муниципальных дорог</vt:lpstr>
      <vt:lpstr>Слайд 19</vt:lpstr>
      <vt:lpstr>Слайд 20</vt:lpstr>
      <vt:lpstr>Слайд 21</vt:lpstr>
      <vt:lpstr>Слайд 22</vt:lpstr>
      <vt:lpstr>ТОС - 6</vt:lpstr>
      <vt:lpstr>Старые сараи</vt:lpstr>
      <vt:lpstr>Слайд 25</vt:lpstr>
      <vt:lpstr>Новые 4 сарая</vt:lpstr>
      <vt:lpstr>Новые 8 сараев</vt:lpstr>
      <vt:lpstr>1 субботник по подготовке места</vt:lpstr>
      <vt:lpstr>Субботник 2</vt:lpstr>
      <vt:lpstr>Слайд 30</vt:lpstr>
      <vt:lpstr>Субботник 3 Посадка саженцев кустов</vt:lpstr>
      <vt:lpstr>Слайд 32</vt:lpstr>
      <vt:lpstr>Открытие волейбольной площадки 11 октября 2019 г</vt:lpstr>
      <vt:lpstr>Слайд 34</vt:lpstr>
      <vt:lpstr>                    Горница  была</vt:lpstr>
      <vt:lpstr>Горница стала</vt:lpstr>
      <vt:lpstr>Торжественное открытие</vt:lpstr>
      <vt:lpstr>Слайд 38</vt:lpstr>
      <vt:lpstr>Работа администрации поселения и  Совета депутатов</vt:lpstr>
      <vt:lpstr>Почетный гражданин г. Олонца</vt:lpstr>
      <vt:lpstr>Почетный житель Коткозерского  поселения</vt:lpstr>
      <vt:lpstr>Помощь семье Григорьевой Н.В.</vt:lpstr>
      <vt:lpstr>Проект реализован Уполномоченным по правам ребёнка, БФ «Доброе сердце» при участии Карельского фонда Поддержки Регионального Сотрудничества и Развития. Набор бытовой техники ( холодильник, мультиварка и др) семье  Гавриш К и И. </vt:lpstr>
      <vt:lpstr>        Проект реализован Уполномоченным по правам ребёнка, БФ «Доброе сердце» при участии Карельского фонда Поддержки Регионального Сотрудничества и Развития. Помощь семье Кочетковой Е. ( ремонт ванной комнаты: приобретение новой ванны, раковины, водонагревателя  и косм. ремонт)</vt:lpstr>
      <vt:lpstr>Слайд 45</vt:lpstr>
      <vt:lpstr>III. Приоритетные задачи на 2020 год.</vt:lpstr>
      <vt:lpstr>Слайд 47</vt:lpstr>
      <vt:lpstr>        Спасибо за внимание!!!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</dc:title>
  <dc:creator>User</dc:creator>
  <cp:lastModifiedBy>Пользователь</cp:lastModifiedBy>
  <cp:revision>325</cp:revision>
  <dcterms:created xsi:type="dcterms:W3CDTF">2016-03-08T15:18:27Z</dcterms:created>
  <dcterms:modified xsi:type="dcterms:W3CDTF">2020-02-26T11:02:04Z</dcterms:modified>
</cp:coreProperties>
</file>