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6/13/2024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ЛЮДЕЙ НА ВОДЕ В ОСЕННЕ- ЗИМНИЙ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148" t="7993" r="13544" b="15624"/>
          <a:stretch>
            <a:fillRect/>
          </a:stretch>
        </p:blipFill>
        <p:spPr>
          <a:xfrm>
            <a:off x="1524000" y="1752600"/>
            <a:ext cx="5791200" cy="47187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926" t="3472" r="15371" b="34033"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54" t="7993" r="20054" b="39928"/>
          <a:stretch>
            <a:fillRect/>
          </a:stretch>
        </p:blipFill>
        <p:spPr>
          <a:xfrm>
            <a:off x="1676400" y="1676400"/>
            <a:ext cx="5491480" cy="35814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538067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Выбравшись из проруби снимите, тщательно отожмите и снова наденьте одежду. Бегом следуйте к ближайшему населенному пункту.</a:t>
            </a:r>
            <a:r>
              <a:rPr lang="ru-RU" sz="2000" b="1" dirty="0" smtClean="0">
                <a:solidFill>
                  <a:srgbClr val="FF0000"/>
                </a:solidFill>
              </a:rPr>
              <a:t> 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12" t="8680" r="32297" b="39240"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430" t="4521" r="4430" b="5208"/>
          <a:stretch>
            <a:fillRect/>
          </a:stretch>
        </p:blipFill>
        <p:spPr>
          <a:xfrm>
            <a:off x="838200" y="914400"/>
            <a:ext cx="7543800" cy="5603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Крепкий лёд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87" t="13201" r="8987" b="15190"/>
          <a:stretch>
            <a:fillRect/>
          </a:stretch>
        </p:blipFill>
        <p:spPr>
          <a:xfrm>
            <a:off x="1447800" y="1295400"/>
            <a:ext cx="6400800" cy="4191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Прозрачный лед с зеленоватым или синеватым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открытом бесснежном пространстве лед всегда толще.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Тонкий лёд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4937" r="7034" b="27776"/>
          <a:stretch>
            <a:fillRect/>
          </a:stretch>
        </p:blipFill>
        <p:spPr>
          <a:xfrm>
            <a:off x="1066800" y="1447800"/>
            <a:ext cx="6904182" cy="35052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0292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Цвет льда мутный, серый, обычно пористый.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Лед, покрытый снегом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местах, где растет камыш, тростник и другие водные растения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rcRect l="8336" t="11465" r="8336" b="31248"/>
          <a:stretch>
            <a:fillRect/>
          </a:stretch>
        </p:blipFill>
        <p:spPr>
          <a:xfrm>
            <a:off x="914400" y="1905000"/>
            <a:ext cx="7239000" cy="3732609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Внимание! В таких под снегом могут быть глубокие трещины и разломы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450" t="13201" r="17450" b="31248"/>
          <a:stretch>
            <a:fillRect/>
          </a:stretch>
        </p:blipFill>
        <p:spPr>
          <a:xfrm>
            <a:off x="1447800" y="1905000"/>
            <a:ext cx="5867400" cy="3755136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65767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Осторожно!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этих местах даже после сильных морозов может быть тонкий лёд.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530" t="16673" r="17975" b="29512"/>
          <a:stretch>
            <a:fillRect/>
          </a:stretch>
        </p:blipFill>
        <p:spPr>
          <a:xfrm>
            <a:off x="1447800" y="1981200"/>
            <a:ext cx="5715000" cy="36909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Помните!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Быстрое оказание помощи попавшим в беду возможно только в зоне разрешенного перехода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356" t="14937" r="22658" b="38192"/>
          <a:stretch>
            <a:fillRect/>
          </a:stretch>
        </p:blipFill>
        <p:spPr>
          <a:xfrm>
            <a:off x="1676400" y="2057400"/>
            <a:ext cx="5410200" cy="339710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5562600"/>
            <a:ext cx="757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под вами затрещал лёд и появились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трещены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пугайтесь и не бегите от опасности!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Плавно ложитесь на лёд и перекатывайтесь в безопасное место!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32" t="4521" r="5732" b="13888"/>
          <a:stretch>
            <a:fillRect/>
          </a:stretch>
        </p:blipFill>
        <p:spPr>
          <a:xfrm>
            <a:off x="1143000" y="1828800"/>
            <a:ext cx="6858000" cy="47400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245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БЕЗОПАСНОСТИ ЛЮДЕЙ НА ВОДЕ В ОСЕННЕ- ЗИМНИЙ ПЕРИОД</vt:lpstr>
      <vt:lpstr>Презентация PowerPoint</vt:lpstr>
      <vt:lpstr>Крепкий лёд</vt:lpstr>
      <vt:lpstr>Тонкий лёд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S010D</cp:lastModifiedBy>
  <cp:revision>8</cp:revision>
  <dcterms:created xsi:type="dcterms:W3CDTF">2017-10-18T05:13:18Z</dcterms:created>
  <dcterms:modified xsi:type="dcterms:W3CDTF">2024-06-13T07:00:42Z</dcterms:modified>
</cp:coreProperties>
</file>