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8" r:id="rId6"/>
    <p:sldId id="264" r:id="rId7"/>
    <p:sldId id="262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0" y="1051527"/>
            <a:ext cx="9040969" cy="4118349"/>
          </a:xfrm>
        </p:spPr>
        <p:txBody>
          <a:bodyPr/>
          <a:lstStyle/>
          <a:p>
            <a:r>
              <a:rPr lang="ru-RU" dirty="0" smtClean="0"/>
              <a:t>ВОИНЫ – </a:t>
            </a:r>
            <a:r>
              <a:rPr lang="ru-RU" sz="6600" dirty="0" smtClean="0"/>
              <a:t>ИНТЕРНАЦИОНАЛИСТЫ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АФГАНИСТАН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797" y="5859887"/>
            <a:ext cx="62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МБОУ «</a:t>
            </a:r>
            <a:r>
              <a:rPr lang="ru-RU" sz="4000" dirty="0" err="1" smtClean="0"/>
              <a:t>Чамеровская</a:t>
            </a:r>
            <a:r>
              <a:rPr lang="ru-RU" sz="4000" dirty="0" smtClean="0"/>
              <a:t> СОШ»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4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63318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Бодряков Евгений Васильевич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родился в 1963  году в деревне Медведково. Закончил 10 классов </a:t>
            </a:r>
            <a:r>
              <a:rPr lang="ru-RU" dirty="0" err="1"/>
              <a:t>Чамеровской</a:t>
            </a:r>
            <a:r>
              <a:rPr lang="ru-RU" dirty="0"/>
              <a:t> средней школы в 1980 году. В 1982 году призван в ряды Вооруженных сил СССР. Службу проходил в республике Афганистан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endParaRPr lang="ru-RU" dirty="0"/>
          </a:p>
          <a:p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74106"/>
            <a:ext cx="2423643" cy="27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Школа\Музей\Воины-интернационалисты\Тимошков ПА\Встреча 1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974106"/>
            <a:ext cx="5438775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1292591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Бодряков Евгений Васильевич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" y="1858963"/>
            <a:ext cx="2235918" cy="2868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8368" y="2427188"/>
            <a:ext cx="6107723" cy="353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4 января 1963  года в деревне Медведково. Закончил 10 классов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Чамеровской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школы в 1980 году. В 1982 году призван в ряды Вооруженных сил СССР. Службу проходил в республике Афганистан. Умер в 10 апреля 2016 года.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244699"/>
            <a:ext cx="85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Козлов Алексей Анатольевич</a:t>
            </a:r>
            <a:endParaRPr lang="ru-RU" sz="4000" b="1" dirty="0"/>
          </a:p>
        </p:txBody>
      </p:sp>
      <p:pic>
        <p:nvPicPr>
          <p:cNvPr id="4" name="Рисунок 3" descr="F:\Школа\Музей\Воины-интернационалисты\Козлов АА\Козлов А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107583"/>
            <a:ext cx="3734873" cy="5396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91318" y="1107583"/>
            <a:ext cx="41276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Козлов А.А. родился </a:t>
            </a:r>
            <a:r>
              <a:rPr lang="ru-RU" sz="2800" dirty="0"/>
              <a:t>26 февраля </a:t>
            </a:r>
            <a:r>
              <a:rPr lang="ru-RU" sz="2800" dirty="0" smtClean="0"/>
              <a:t>1963 года </a:t>
            </a:r>
            <a:r>
              <a:rPr lang="ru-RU" sz="2800" dirty="0"/>
              <a:t>в деревне Чистая Дубрава. Закончил </a:t>
            </a:r>
            <a:r>
              <a:rPr lang="ru-RU" sz="2800" dirty="0" err="1"/>
              <a:t>Чамеровскую</a:t>
            </a:r>
            <a:r>
              <a:rPr lang="ru-RU" sz="2800" dirty="0"/>
              <a:t> школу в 1980 году. Призван на срочную службу в ряды  Вооруженных сил СССР в 1981 году. Служил в республике Афганистан. После армии тяжело болел. Умер 5 июня 1996 </a:t>
            </a:r>
            <a:r>
              <a:rPr lang="ru-RU" sz="2800"/>
              <a:t>года</a:t>
            </a:r>
            <a:r>
              <a:rPr lang="ru-RU" sz="280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892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734096"/>
            <a:ext cx="7886700" cy="61239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Родился 07.10.1960г. в деревне </a:t>
            </a:r>
            <a:r>
              <a:rPr lang="ru-RU" sz="2400" dirty="0" err="1"/>
              <a:t>Мышкино</a:t>
            </a:r>
            <a:r>
              <a:rPr lang="ru-RU" sz="2400" dirty="0"/>
              <a:t>. В 1977 году закончил 10 классов в </a:t>
            </a:r>
            <a:r>
              <a:rPr lang="ru-RU" sz="2400" dirty="0" err="1"/>
              <a:t>Чамеровской</a:t>
            </a:r>
            <a:r>
              <a:rPr lang="ru-RU" sz="2400" dirty="0"/>
              <a:t> средней школе. 7 октября 1978 года, в свой день рождения,  был призван в ряды Вооруженных сил СССР. Проходил воинскую службу в Германии, но с октября 1979 года был переброшен в Афганистан. Не было писем от него в течение 3-4 месяцев. В Афганистане был водителем машины. Демобилизован  5 января 1981 года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775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Тимошков Павел </a:t>
            </a:r>
            <a:r>
              <a:rPr lang="ru-RU" dirty="0" smtClean="0">
                <a:effectLst/>
              </a:rPr>
              <a:t>Александрович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Рисунок 3" descr="F:\Школа\Музей\Воины-интернационалисты\Тимошков ПА\Павел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973"/>
            <a:ext cx="461962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Школа\Музей\Воины-интернационалисты\Тимошков ПА\Встреча 3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07" y="3576973"/>
            <a:ext cx="4211393" cy="31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51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60609"/>
            <a:ext cx="7835900" cy="875763"/>
          </a:xfrm>
        </p:spPr>
        <p:txBody>
          <a:bodyPr/>
          <a:lstStyle/>
          <a:p>
            <a:r>
              <a:rPr lang="ru-RU" sz="4400" dirty="0" err="1" smtClean="0"/>
              <a:t>Топунов</a:t>
            </a:r>
            <a:r>
              <a:rPr lang="ru-RU" sz="4400" dirty="0" smtClean="0"/>
              <a:t>  Алексей Яковлевич</a:t>
            </a:r>
            <a:endParaRPr lang="ru-RU" sz="4400" dirty="0"/>
          </a:p>
        </p:txBody>
      </p:sp>
      <p:pic>
        <p:nvPicPr>
          <p:cNvPr id="4" name="Рисунок 3" descr="G:\Школа\Музей\Воины-интернационалисты\Топунов АЯ\Топун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4" y="1378037"/>
            <a:ext cx="3756959" cy="52704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39425" y="1545465"/>
            <a:ext cx="39280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Топунов</a:t>
            </a:r>
            <a:r>
              <a:rPr lang="ru-RU" sz="2800" b="1" dirty="0" smtClean="0"/>
              <a:t> А.Я. родился </a:t>
            </a:r>
            <a:r>
              <a:rPr lang="ru-RU" sz="2800" b="1" dirty="0"/>
              <a:t>11 марта 1959 года в селе </a:t>
            </a:r>
            <a:r>
              <a:rPr lang="ru-RU" sz="2800" b="1" dirty="0" err="1"/>
              <a:t>Чамерово</a:t>
            </a:r>
            <a:r>
              <a:rPr lang="ru-RU" sz="2800" b="1" dirty="0"/>
              <a:t>. Закончил </a:t>
            </a:r>
            <a:r>
              <a:rPr lang="ru-RU" sz="2800" b="1" dirty="0" err="1"/>
              <a:t>Чамеровскую</a:t>
            </a:r>
            <a:r>
              <a:rPr lang="ru-RU" sz="2800" b="1" dirty="0"/>
              <a:t> школу. </a:t>
            </a:r>
            <a:r>
              <a:rPr lang="ru-RU" sz="2800" b="1" dirty="0" smtClean="0"/>
              <a:t>Призван </a:t>
            </a:r>
            <a:r>
              <a:rPr lang="ru-RU" sz="2800" b="1" dirty="0"/>
              <a:t>на срочную службу в ряды Вооруженных сил СССР в 1977 году. До 1979 года проходил службу в Афганистане. Умер 25.05.2000г.</a:t>
            </a:r>
          </a:p>
        </p:txBody>
      </p:sp>
    </p:spTree>
    <p:extLst>
      <p:ext uri="{BB962C8B-B14F-4D97-AF65-F5344CB8AC3E}">
        <p14:creationId xmlns:p14="http://schemas.microsoft.com/office/powerpoint/2010/main" val="365204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83335"/>
            <a:ext cx="8339808" cy="1043189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effectLst/>
              </a:rPr>
              <a:t>Плиткин</a:t>
            </a:r>
            <a:r>
              <a:rPr lang="ru-RU" sz="4000" dirty="0">
                <a:effectLst/>
              </a:rPr>
              <a:t> Александр Александрович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107584"/>
            <a:ext cx="7886700" cy="5750416"/>
          </a:xfrm>
        </p:spPr>
        <p:txBody>
          <a:bodyPr/>
          <a:lstStyle/>
          <a:p>
            <a:pPr algn="just"/>
            <a:r>
              <a:rPr lang="ru-RU" sz="1800" b="1" dirty="0"/>
              <a:t>родился 11 сентября  1966 года в деревне </a:t>
            </a:r>
            <a:r>
              <a:rPr lang="ru-RU" sz="1800" b="1" dirty="0" err="1"/>
              <a:t>Рябинкино</a:t>
            </a:r>
            <a:r>
              <a:rPr lang="ru-RU" sz="1800" b="1" dirty="0"/>
              <a:t> Весьегонского района. Сначала в 1981 году закончил </a:t>
            </a:r>
            <a:r>
              <a:rPr lang="ru-RU" sz="1800" b="1" dirty="0" err="1"/>
              <a:t>Телятовскую</a:t>
            </a:r>
            <a:r>
              <a:rPr lang="ru-RU" sz="1800" b="1" dirty="0"/>
              <a:t> восьмилетнюю школу, затем в 1983 году </a:t>
            </a:r>
            <a:r>
              <a:rPr lang="ru-RU" sz="1800" b="1" dirty="0" smtClean="0"/>
              <a:t>окончил </a:t>
            </a:r>
            <a:r>
              <a:rPr lang="ru-RU" sz="1800" b="1" dirty="0" err="1" smtClean="0"/>
              <a:t>Чамеровскую</a:t>
            </a:r>
            <a:r>
              <a:rPr lang="ru-RU" sz="1800" b="1" dirty="0" smtClean="0"/>
              <a:t> </a:t>
            </a:r>
            <a:r>
              <a:rPr lang="ru-RU" sz="1800" b="1" dirty="0"/>
              <a:t>среднюю школу. Обучался на курсах шоферов в городе Кашин Калининской области. 9 ноября 1984 года призван на срочную службу в ряды Вооруженных сил  СССР. Попал в учебную часть погранотряда города Терки на Афганской границе, закончил курсы </a:t>
            </a:r>
            <a:r>
              <a:rPr lang="ru-RU" sz="1800" b="1" dirty="0" err="1"/>
              <a:t>огнеметчика</a:t>
            </a:r>
            <a:r>
              <a:rPr lang="ru-RU" sz="1800" b="1" dirty="0"/>
              <a:t> и продолжил службу в Десантной штурмовой маневренной группе на территории республики Афганистан. Демобилизовался  из армии в декабре 1986 года</a:t>
            </a:r>
            <a:r>
              <a:rPr lang="ru-RU" sz="1800" b="1" dirty="0" smtClean="0"/>
              <a:t>.</a:t>
            </a:r>
          </a:p>
          <a:p>
            <a:pPr algn="just"/>
            <a:endParaRPr lang="ru-RU" sz="1800" b="1" dirty="0" smtClean="0"/>
          </a:p>
          <a:p>
            <a:pPr algn="just"/>
            <a:endParaRPr lang="ru-RU" sz="1800" b="1" dirty="0"/>
          </a:p>
          <a:p>
            <a:endParaRPr lang="ru-RU" dirty="0"/>
          </a:p>
        </p:txBody>
      </p:sp>
      <p:pic>
        <p:nvPicPr>
          <p:cNvPr id="4" name="Рисунок 3" descr="D:\Мои документы\Рабочий стол\IMG-20230410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9" y="3374265"/>
            <a:ext cx="2073163" cy="348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Школа\Музей\Воины-интернационалисты\Тимошков ПА\Встреча 3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04" y="3374265"/>
            <a:ext cx="4582652" cy="348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74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15" y="347731"/>
            <a:ext cx="8603086" cy="1416676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611" y="231820"/>
            <a:ext cx="798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Круглов Виктор Юрьевич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003" y="1155150"/>
            <a:ext cx="852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родился 15 февраля 1968 года в деревне </a:t>
            </a:r>
            <a:r>
              <a:rPr lang="ru-RU" b="1" dirty="0" err="1"/>
              <a:t>Рябинкино</a:t>
            </a:r>
            <a:r>
              <a:rPr lang="ru-RU" b="1" dirty="0"/>
              <a:t> Весьегонского района. Закончил сначала </a:t>
            </a:r>
            <a:r>
              <a:rPr lang="ru-RU" b="1" dirty="0" err="1"/>
              <a:t>Телятовскую</a:t>
            </a:r>
            <a:r>
              <a:rPr lang="ru-RU" b="1" dirty="0"/>
              <a:t> восьмилетнюю школу в 1983 году, затем </a:t>
            </a:r>
            <a:r>
              <a:rPr lang="ru-RU" b="1" dirty="0" err="1"/>
              <a:t>Чамеровскую</a:t>
            </a:r>
            <a:r>
              <a:rPr lang="ru-RU" b="1" dirty="0"/>
              <a:t> среднюю школу в 1985 году. Затем закончил курсы шоферов в г. Кашине Калининской области. На срочную службу в ряды Вооруженных сил СССР был призван 11 апреля 1986 года. Сначала служил в Армении, в г. Ленинакан в течение 6 месяцев, потом водителем в республике Афганистан. Демобилизовался из армии  21 июня 1988 года. </a:t>
            </a:r>
            <a:endParaRPr lang="ru-RU" b="1" dirty="0" smtClean="0"/>
          </a:p>
          <a:p>
            <a:pPr algn="just"/>
            <a:r>
              <a:rPr lang="ru-RU" b="1" dirty="0" smtClean="0"/>
              <a:t>                                              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 descr="F:\Школа\Музей\Воины-интернационалисты\Круглов ВЮ\Присяг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3103808"/>
            <a:ext cx="2228045" cy="375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Школа\Музей\Воины-интернационалисты\Круглов ВЮ\IMG-20230409-WA00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92" y="3103808"/>
            <a:ext cx="5940425" cy="375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02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5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442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ВОИНЫ – ИНТЕРНАЦИОНАЛИСТЫ  АФГАНИСТАН</vt:lpstr>
      <vt:lpstr>Презентация PowerPoint</vt:lpstr>
      <vt:lpstr>Бодряков Евгений Васильевич</vt:lpstr>
      <vt:lpstr>Презентация PowerPoint</vt:lpstr>
      <vt:lpstr>Тимошков Павел Александрович </vt:lpstr>
      <vt:lpstr>Топунов  Алексей Яковлевич</vt:lpstr>
      <vt:lpstr>Плиткин Александр Александрович </vt:lpstr>
      <vt:lpstr>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Admin</cp:lastModifiedBy>
  <cp:revision>12</cp:revision>
  <dcterms:created xsi:type="dcterms:W3CDTF">2018-04-27T13:50:25Z</dcterms:created>
  <dcterms:modified xsi:type="dcterms:W3CDTF">2024-07-07T06:13:35Z</dcterms:modified>
</cp:coreProperties>
</file>