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3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69" y="1051528"/>
            <a:ext cx="7026498" cy="4344720"/>
          </a:xfrm>
        </p:spPr>
        <p:txBody>
          <a:bodyPr/>
          <a:lstStyle/>
          <a:p>
            <a:r>
              <a:rPr lang="ru-RU" dirty="0" smtClean="0"/>
              <a:t>Участники военных действий</a:t>
            </a:r>
            <a:br>
              <a:rPr lang="ru-RU" dirty="0" smtClean="0"/>
            </a:br>
            <a:r>
              <a:rPr lang="ru-RU" dirty="0" smtClean="0"/>
              <a:t>СВО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1842" y="5859887"/>
            <a:ext cx="4367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МБОУ «</a:t>
            </a:r>
            <a:r>
              <a:rPr lang="ru-RU" sz="2800" dirty="0" err="1" smtClean="0"/>
              <a:t>Чамеровская</a:t>
            </a:r>
            <a:r>
              <a:rPr lang="ru-RU" sz="2800" dirty="0" smtClean="0"/>
              <a:t> СОШ»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94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206062"/>
            <a:ext cx="835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Макаренков Владислав Николаевич</a:t>
            </a:r>
            <a:endParaRPr lang="ru-RU" sz="3600" b="1" dirty="0"/>
          </a:p>
        </p:txBody>
      </p:sp>
      <p:pic>
        <p:nvPicPr>
          <p:cNvPr id="3" name="Рисунок 2" descr="F:\Школа\Музей\Воины-интернационалисты\СВО Участники военных действий\Макаренков Вл\IMG-20230714-WA0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184856"/>
            <a:ext cx="4056845" cy="5396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39425" y="1184856"/>
            <a:ext cx="417275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/>
              <a:t>Макаренков В.Н. родился </a:t>
            </a:r>
            <a:r>
              <a:rPr lang="ru-RU" sz="2300" b="1" dirty="0"/>
              <a:t>18 сентября 1995 года в поселке Романовского льнозавода Весьегонского района. Закончил 11 классов МОУ «</a:t>
            </a:r>
            <a:r>
              <a:rPr lang="ru-RU" sz="2300" b="1" dirty="0" err="1"/>
              <a:t>Чамеровская</a:t>
            </a:r>
            <a:r>
              <a:rPr lang="ru-RU" sz="2300" b="1" dirty="0"/>
              <a:t> СОШ» в 2013 году. Учился в Михайловской военной академии г. Санкт-Петербурга и закончил её в звании лейтенанта артиллерийских войск в 2018 году. Капитан артиллерии, командир батальона. </a:t>
            </a:r>
            <a:r>
              <a:rPr lang="ru-RU" sz="2300" b="1" dirty="0" smtClean="0"/>
              <a:t>Командует </a:t>
            </a:r>
            <a:r>
              <a:rPr lang="ru-RU" sz="2300" b="1" dirty="0"/>
              <a:t>гаубицами «Мста». Принимает участие в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46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5" y="244699"/>
            <a:ext cx="860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Мартыненко Николай Николаевич</a:t>
            </a:r>
            <a:endParaRPr lang="ru-RU" sz="4000" b="1" dirty="0"/>
          </a:p>
        </p:txBody>
      </p:sp>
      <p:pic>
        <p:nvPicPr>
          <p:cNvPr id="4" name="Рисунок 3" descr="F:\Школа\Музей\Воины-интернационалисты\Мартыненко Н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133340"/>
            <a:ext cx="3657600" cy="5267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17454" y="1133340"/>
            <a:ext cx="44689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Мартыненко Н.Н. родился </a:t>
            </a:r>
            <a:r>
              <a:rPr lang="ru-RU" sz="2400" b="1" dirty="0"/>
              <a:t>1 августа 1989 года в </a:t>
            </a:r>
            <a:r>
              <a:rPr lang="ru-RU" sz="2400" b="1" dirty="0" smtClean="0"/>
              <a:t>селе </a:t>
            </a:r>
            <a:r>
              <a:rPr lang="ru-RU" sz="2400" b="1" dirty="0" err="1"/>
              <a:t>Кенксеколь</a:t>
            </a:r>
            <a:r>
              <a:rPr lang="ru-RU" sz="2400" b="1" dirty="0"/>
              <a:t> Павлодарской области республики Казахстан. Закончил 9 классов МОУ «</a:t>
            </a:r>
            <a:r>
              <a:rPr lang="ru-RU" sz="2400" b="1" dirty="0" err="1"/>
              <a:t>Чамеровская</a:t>
            </a:r>
            <a:r>
              <a:rPr lang="ru-RU" sz="2400" b="1" dirty="0"/>
              <a:t> СОШ» в 2004г. Призван в ряды Вооруженных сил РФ  в 2007году. Мобилизован в сентябре 2022 года, принимает участие в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7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" y="231820"/>
            <a:ext cx="838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Чамин</a:t>
            </a:r>
            <a:r>
              <a:rPr lang="ru-RU" sz="3200" b="1" dirty="0" smtClean="0"/>
              <a:t>  Дмитрий Борисович</a:t>
            </a:r>
            <a:endParaRPr lang="ru-RU" sz="3200" b="1" dirty="0"/>
          </a:p>
        </p:txBody>
      </p:sp>
      <p:pic>
        <p:nvPicPr>
          <p:cNvPr id="1026" name="Picture 2" descr="F:\Школа\Музей\Воины-интернационалисты\СВО Участники военных действий\Чамин Д\IMG-20230912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3" y="991673"/>
            <a:ext cx="4438918" cy="53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8366" y="1081825"/>
            <a:ext cx="38121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/>
              <a:t>Чамин</a:t>
            </a:r>
            <a:r>
              <a:rPr lang="ru-RU" sz="2400" b="1" dirty="0" smtClean="0"/>
              <a:t> </a:t>
            </a:r>
            <a:r>
              <a:rPr lang="ru-RU" sz="2400" b="1" smtClean="0"/>
              <a:t>Д.Б. родился </a:t>
            </a:r>
            <a:r>
              <a:rPr lang="ru-RU" sz="2400" b="1" dirty="0"/>
              <a:t>27 октября 1982 года в селе </a:t>
            </a:r>
            <a:r>
              <a:rPr lang="ru-RU" sz="2400" b="1" dirty="0" err="1"/>
              <a:t>Чамерово</a:t>
            </a:r>
            <a:r>
              <a:rPr lang="ru-RU" sz="2400" b="1" dirty="0"/>
              <a:t> Весьегонского района. Закончил </a:t>
            </a:r>
            <a:r>
              <a:rPr lang="ru-RU" sz="2400" b="1" dirty="0" err="1"/>
              <a:t>Чамеровскую</a:t>
            </a:r>
            <a:r>
              <a:rPr lang="ru-RU" sz="2400" b="1" dirty="0"/>
              <a:t> школу в 1987 году. Проходил срочную службу в рядах Вооруженных сил СССР с 1990 по 1992 год. Мобилизован в сентябре 2023 года, принимает участие в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44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0" y="2427740"/>
            <a:ext cx="5734916" cy="4297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4" y="207818"/>
            <a:ext cx="829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Юргин</a:t>
            </a:r>
            <a:r>
              <a:rPr lang="ru-RU" sz="4400" b="1" dirty="0" smtClean="0">
                <a:solidFill>
                  <a:srgbClr val="FF0000"/>
                </a:solidFill>
              </a:rPr>
              <a:t>  Алексей  Сергеевич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30" y="852055"/>
            <a:ext cx="8769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Юргин</a:t>
            </a:r>
            <a:r>
              <a:rPr lang="ru-RU" b="1" dirty="0" smtClean="0"/>
              <a:t> А.С. родился </a:t>
            </a:r>
            <a:r>
              <a:rPr lang="ru-RU" b="1" dirty="0"/>
              <a:t>11 августа 1989 года в с. Чамерово Весьегонского района. Закончил 11 классов МОУ «Чамеровская СОШ в 2006г,  затем  Краснохолмский колледж. Призван в ряды Вооруженных сил РФ  в 2007 году. Работал учителем физической культуры в МОУ «Чамеровская СОШ. В настоящее время проживает в г. Кириши Ленинградской области. Мобилизован в сентябре 2022 года, принимает участие в СВО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64382" y="2514600"/>
            <a:ext cx="2961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Ефрейтор с помощью ударного беспилотного летательного аппарата ликвидировал пулеметную точку ВСУ, </a:t>
            </a:r>
            <a:r>
              <a:rPr lang="ru-RU" sz="2000" b="1" dirty="0" err="1" smtClean="0"/>
              <a:t>блоагодаря</a:t>
            </a:r>
            <a:r>
              <a:rPr lang="ru-RU" sz="2000" b="1" dirty="0" smtClean="0"/>
              <a:t> чему штурмовики ВС РФ смогли занять новые украинские позиции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3009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0" y="810489"/>
            <a:ext cx="3638234" cy="5881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109" y="166255"/>
            <a:ext cx="823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Умаров</a:t>
            </a:r>
            <a:r>
              <a:rPr lang="ru-RU" sz="4000" b="1" dirty="0" smtClean="0">
                <a:solidFill>
                  <a:srgbClr val="FF0000"/>
                </a:solidFill>
              </a:rPr>
              <a:t>  Георгий  Александрович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464" y="935182"/>
            <a:ext cx="38654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Умаров</a:t>
            </a:r>
            <a:r>
              <a:rPr lang="ru-RU" sz="2400" dirty="0" smtClean="0"/>
              <a:t> Г.А родился </a:t>
            </a:r>
            <a:r>
              <a:rPr lang="ru-RU" sz="2400" dirty="0"/>
              <a:t>15 июня 2000 года. До 3 класса обучался в Прозоровской СОШ Ярославской области.           Закончил 9 классов МБОУ «Чамеровская СОШ» в 2016 году. Учился в г. Ярославле на кинолога. Работал в </a:t>
            </a:r>
            <a:r>
              <a:rPr lang="ru-RU" sz="2400" dirty="0" err="1"/>
              <a:t>УФСИНе</a:t>
            </a:r>
            <a:r>
              <a:rPr lang="ru-RU" sz="2400" dirty="0"/>
              <a:t> г. Устюжна. В феврале 2024 года ушел добровольцем на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4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" y="1153390"/>
            <a:ext cx="4161559" cy="5548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155" y="197427"/>
            <a:ext cx="85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Щербаков  Антон  Николаевич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0764" y="1246909"/>
            <a:ext cx="3667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Щербаков А.Н. родился </a:t>
            </a:r>
            <a:r>
              <a:rPr lang="ru-RU" sz="2400" b="1" dirty="0"/>
              <a:t>4 июля 1994 года в деревне </a:t>
            </a:r>
            <a:r>
              <a:rPr lang="ru-RU" sz="2400" b="1" dirty="0" err="1"/>
              <a:t>Бриково</a:t>
            </a:r>
            <a:r>
              <a:rPr lang="ru-RU" sz="2400" b="1" dirty="0"/>
              <a:t> Весьегонского района Тверской области. В 2012 году окончил 11 классов МБОУ «Чамеровская СОШ». Проходил срочную службу в рядах Вооруженных сил РФ в 2013 году.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Ушел </a:t>
            </a:r>
            <a:r>
              <a:rPr lang="ru-RU" sz="2400" b="1" dirty="0"/>
              <a:t>добровольцем на </a:t>
            </a:r>
            <a:r>
              <a:rPr lang="ru-RU" sz="2400" b="1" dirty="0" smtClean="0"/>
              <a:t>СВО </a:t>
            </a:r>
            <a:r>
              <a:rPr lang="ru-RU" sz="2400" b="1" dirty="0"/>
              <a:t>осенью 2023 года</a:t>
            </a:r>
            <a:r>
              <a:rPr lang="ru-RU" sz="2400" b="1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8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3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08338"/>
            <a:ext cx="5847008" cy="605614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" y="166255"/>
            <a:ext cx="885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Кожевников   Александр  Викторович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555" y="889844"/>
            <a:ext cx="55664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родился 5 марта 1998 года в селе Чамерово Весьегонского района. В 2013 году закончил 9 классов МБОУ «Чамеровская СОШ». После окончания школы работал. Призван на срочную службу в ряды Вооруженных сил РФ в декабре 2016 года. Служил в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Бологовском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районе Тверской области в ракетных войсках.  В течение 3 лет   служил по контракту до 2020 года. С 30 сентября 2022 г в рамках частичной мобилизации стал участником спецоперации на Украине. Во время выполнения боевого задания погиб в Луганской Народной Республике,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Кременском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районе, селе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Нововодяное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13 июля 2023 года. За проявленный героизм в ходе спецоперации награждён Орденом Мужества (посмертно).</a:t>
            </a:r>
            <a:endParaRPr lang="ru-RU" sz="2000" b="1" dirty="0"/>
          </a:p>
        </p:txBody>
      </p:sp>
      <p:pic>
        <p:nvPicPr>
          <p:cNvPr id="6" name="Рисунок 5" descr="G:\Школа\Музей\Воины-интернационалисты\СВО Участники военных действий\Кожевников АВ\Кожевников 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8" y="1079413"/>
            <a:ext cx="3219719" cy="518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82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82" y="176645"/>
            <a:ext cx="8541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Князев  Артем  Анатольевич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64" y="946086"/>
            <a:ext cx="8842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Князев А.А. родился </a:t>
            </a:r>
            <a:r>
              <a:rPr lang="ru-RU" b="1" dirty="0"/>
              <a:t>2 апреля 1995 года в городе Весьегонске. В 2008 году окончил 9 классов МБОУ «Чамеровская СОШ», в 2013 году окончил ПТУ города Весьегонска. В 2014 году призван на срочную службу в ряды вооруженных сил РФ, служил в Ленинградской области в </a:t>
            </a:r>
            <a:r>
              <a:rPr lang="ru-RU" b="1" dirty="0" err="1"/>
              <a:t>п.Каменка</a:t>
            </a:r>
            <a:r>
              <a:rPr lang="ru-RU" b="1" dirty="0"/>
              <a:t> войсковая часть 02511 старшим наводчиком реактивной артиллерии. 30 сентября 2022 г был мобилизован и стал участником спецоперации на Украине. Во время выполнения боевого задания погиб в </a:t>
            </a:r>
            <a:r>
              <a:rPr lang="ru-RU" b="1" dirty="0" smtClean="0"/>
              <a:t>августе </a:t>
            </a:r>
            <a:r>
              <a:rPr lang="ru-RU" b="1" dirty="0"/>
              <a:t>2023 года в селе </a:t>
            </a:r>
            <a:r>
              <a:rPr lang="ru-RU" b="1" dirty="0" err="1"/>
              <a:t>Работино</a:t>
            </a:r>
            <a:r>
              <a:rPr lang="ru-RU" b="1" dirty="0"/>
              <a:t> Запорожской </a:t>
            </a:r>
            <a:r>
              <a:rPr lang="ru-RU" b="1" dirty="0" err="1"/>
              <a:t>области.За</a:t>
            </a:r>
            <a:r>
              <a:rPr lang="ru-RU" b="1" dirty="0"/>
              <a:t> проявленный героизм в ходе спецоперации на Украине награждён Орденом Мужества (посмертно).</a:t>
            </a:r>
            <a:br>
              <a:rPr lang="ru-RU" b="1" dirty="0"/>
            </a:br>
            <a:r>
              <a:rPr lang="ru-RU" b="1" dirty="0"/>
              <a:t>Погиб в августе 2023 года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Рисунок 3" descr="F:\Школа\Музей\Воины-интернационалисты\СВО Участники военных действий\Князев АА\IMG-20230403-WA0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6" y="3334311"/>
            <a:ext cx="2273858" cy="33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Школа\Музей\Воины-интернационалисты\СВО Участники военных действий\Князев АА\IMG-20230403-WA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40" y="3251184"/>
            <a:ext cx="2625612" cy="336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82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682" y="14547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Шаронов  Алексей Анатольевич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7528"/>
            <a:ext cx="8364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Шаронов А.А. родился </a:t>
            </a:r>
            <a:r>
              <a:rPr lang="ru-RU" sz="2400" b="1" dirty="0"/>
              <a:t>2 апреля 1986 года в деревне </a:t>
            </a:r>
            <a:r>
              <a:rPr lang="ru-RU" sz="2400" b="1" dirty="0" err="1"/>
              <a:t>Боловино</a:t>
            </a:r>
            <a:r>
              <a:rPr lang="ru-RU" sz="2400" b="1" dirty="0"/>
              <a:t> Весьегонского района. В 2001 году окончил 9 классов МБОУ «Чамеровская СОШ». Призван  на срочную службу в ряды Вооруженных сил РФ в 2004 году.  Мобилизован в ряды Вооруженных сил РФ в сентябре 2022 года, принимает участие в СВО.</a:t>
            </a:r>
          </a:p>
          <a:p>
            <a:pPr algn="just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3168203"/>
            <a:ext cx="2130472" cy="3689797"/>
          </a:xfrm>
          <a:prstGeom prst="rect">
            <a:avLst/>
          </a:prstGeom>
        </p:spPr>
      </p:pic>
      <p:pic>
        <p:nvPicPr>
          <p:cNvPr id="6" name="Объект 4" descr="F:\Школа\Музей\Воины-интернационалисты\СВО Участники военных действий\Шаронов А\IMG-20230403-WA00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17" y="3111969"/>
            <a:ext cx="3009792" cy="374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94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231820"/>
            <a:ext cx="851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Долгов  Виталий Викторович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:\Школа\Музей\Воины-интернационалисты\СВО Участники военных действий\Долгов В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1081825"/>
            <a:ext cx="3425781" cy="5550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98513" y="927279"/>
            <a:ext cx="45848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Долгов В.В. родился </a:t>
            </a:r>
            <a:r>
              <a:rPr lang="ru-RU" sz="2400" b="1" dirty="0"/>
              <a:t>7 октября 1983 года в деревне Бельское Весьегонского района. В 1998 году закончил 8 классов </a:t>
            </a:r>
            <a:r>
              <a:rPr lang="ru-RU" sz="2400" b="1" dirty="0" err="1"/>
              <a:t>Чамеровской</a:t>
            </a:r>
            <a:r>
              <a:rPr lang="ru-RU" sz="2400" b="1" dirty="0"/>
              <a:t> школы.     Призван  на срочную службу в ряды Вооруженных сил РФ в 2001 году. Служил в Хабаровском крае в пограничных войсках  до 2003 года. Мобилизован в ряды Вооруженных сил РФ 23 сентября 2022 года, принимает участие в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4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1" y="296214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Волнухин</a:t>
            </a:r>
            <a:r>
              <a:rPr lang="ru-RU" sz="3200" b="1" dirty="0" smtClean="0"/>
              <a:t>  Юрий Владимирович</a:t>
            </a:r>
            <a:endParaRPr lang="ru-RU" sz="3200" b="1" dirty="0"/>
          </a:p>
        </p:txBody>
      </p:sp>
      <p:pic>
        <p:nvPicPr>
          <p:cNvPr id="3" name="Рисунок 2" descr="F:\Школа\Музей\Воины-интернационалисты\Волнухин Ю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1043189"/>
            <a:ext cx="3928057" cy="56147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91318" y="1159099"/>
            <a:ext cx="42564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/>
              <a:t>Волнухин</a:t>
            </a:r>
            <a:r>
              <a:rPr lang="ru-RU" sz="2000" b="1" dirty="0" smtClean="0"/>
              <a:t> Ю.В. родился   </a:t>
            </a:r>
            <a:r>
              <a:rPr lang="ru-RU" sz="2000" b="1" dirty="0"/>
              <a:t>в </a:t>
            </a:r>
            <a:r>
              <a:rPr lang="ru-RU" sz="2000" b="1" dirty="0" smtClean="0"/>
              <a:t>деревне </a:t>
            </a:r>
            <a:r>
              <a:rPr lang="ru-RU" sz="2000" b="1" dirty="0" err="1"/>
              <a:t>Телятово</a:t>
            </a:r>
            <a:r>
              <a:rPr lang="ru-RU" sz="2000" b="1" dirty="0"/>
              <a:t> Весьегонского района. Закончил 11 классов МОУ «</a:t>
            </a:r>
            <a:r>
              <a:rPr lang="ru-RU" sz="2000" b="1" dirty="0" err="1"/>
              <a:t>Чамеровская</a:t>
            </a:r>
            <a:r>
              <a:rPr lang="ru-RU" sz="2000" b="1" dirty="0"/>
              <a:t> </a:t>
            </a:r>
            <a:r>
              <a:rPr lang="ru-RU" sz="2000" b="1" dirty="0" smtClean="0"/>
              <a:t>СОШ» </a:t>
            </a:r>
            <a:r>
              <a:rPr lang="ru-RU" sz="2000" b="1" dirty="0"/>
              <a:t>в 2003г. Призван в ряды Вооруженных сил РФ  в 2004 году.  Мобилизован в сентябре 2022 года, </a:t>
            </a:r>
            <a:r>
              <a:rPr lang="ru-RU" sz="2000" b="1" dirty="0" smtClean="0"/>
              <a:t>принимал </a:t>
            </a:r>
            <a:r>
              <a:rPr lang="ru-RU" sz="2000" b="1" dirty="0"/>
              <a:t>участие в СВО.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Погиб </a:t>
            </a:r>
            <a:r>
              <a:rPr lang="ru-RU" sz="2000" b="1" dirty="0"/>
              <a:t>29 июля 2023 </a:t>
            </a:r>
            <a:r>
              <a:rPr lang="ru-RU" sz="2000" b="1" dirty="0" smtClean="0"/>
              <a:t>года</a:t>
            </a:r>
            <a:r>
              <a:rPr lang="ru-RU" sz="2000" b="1" dirty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выполняя очередное боевое задание, в населенном пункте Лиман </a:t>
            </a:r>
            <a:r>
              <a:rPr lang="ru-RU" sz="2000" b="1" dirty="0" err="1"/>
              <a:t>Купянского</a:t>
            </a:r>
            <a:r>
              <a:rPr lang="ru-RU" sz="2000" b="1" dirty="0"/>
              <a:t> района Харьковской области. </a:t>
            </a:r>
            <a:r>
              <a:rPr lang="ru-RU" sz="2000" b="1" dirty="0" smtClean="0"/>
              <a:t> </a:t>
            </a:r>
            <a:r>
              <a:rPr lang="ru-RU" sz="2000" b="1" dirty="0"/>
              <a:t>Похоронен 24.08.2023г.на Казанском кладбище г. Пушкин. Награжден Орденом Мужества (посмертно).</a:t>
            </a:r>
            <a:endParaRPr lang="ru-RU" sz="2000" dirty="0"/>
          </a:p>
          <a:p>
            <a:pPr algn="just"/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9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270456"/>
            <a:ext cx="825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   </a:t>
            </a:r>
            <a:r>
              <a:rPr lang="ru-RU" sz="3600" b="1" dirty="0" err="1" smtClean="0"/>
              <a:t>Дометеев</a:t>
            </a:r>
            <a:r>
              <a:rPr lang="ru-RU" sz="3600" b="1" dirty="0" smtClean="0"/>
              <a:t>  Алексей Михайлович</a:t>
            </a:r>
            <a:endParaRPr lang="ru-RU" sz="3600" b="1" dirty="0"/>
          </a:p>
        </p:txBody>
      </p:sp>
      <p:pic>
        <p:nvPicPr>
          <p:cNvPr id="3" name="Рисунок 2" descr="F:\Школа\Музей\Воины-интернационалисты\Дометеев 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8" y="916788"/>
            <a:ext cx="4451283" cy="57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16699" y="916788"/>
            <a:ext cx="40310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/>
              <a:t>Дометеев</a:t>
            </a:r>
            <a:r>
              <a:rPr lang="ru-RU" sz="2000" b="1" dirty="0" smtClean="0"/>
              <a:t> А.М</a:t>
            </a:r>
            <a:r>
              <a:rPr lang="ru-RU" sz="2000" b="1" dirty="0" smtClean="0"/>
              <a:t>. родился </a:t>
            </a:r>
            <a:r>
              <a:rPr lang="ru-RU" sz="2000" b="1" dirty="0"/>
              <a:t>в г. Ленинграде 20 октября 1987 года. Закончил 8 классов </a:t>
            </a:r>
            <a:r>
              <a:rPr lang="ru-RU" sz="2000" b="1" dirty="0" err="1"/>
              <a:t>Чамеровской</a:t>
            </a:r>
            <a:r>
              <a:rPr lang="ru-RU" sz="2000" b="1" dirty="0"/>
              <a:t> школы в 2002 году. Призван в ряды Вооруженных сил РФ в 2005 году. Мобилизован осенью 2023 года, принимал участие в </a:t>
            </a:r>
            <a:r>
              <a:rPr lang="ru-RU" sz="2000" b="1" dirty="0" smtClean="0"/>
              <a:t>СВО</a:t>
            </a:r>
            <a:r>
              <a:rPr lang="ru-RU" sz="2000" b="1" dirty="0"/>
              <a:t>,</a:t>
            </a:r>
            <a:r>
              <a:rPr lang="ru-RU" sz="2000" dirty="0" smtClean="0"/>
              <a:t> </a:t>
            </a:r>
            <a:r>
              <a:rPr lang="ru-RU" sz="2000" b="1" dirty="0"/>
              <a:t>служил в звании «гвардии младший сержант» на должности помощника стрелка гранатометчика. Награжден медалью «За отвагу», проявленную при исполнении воинского долга.   Погиб 8 июня 2023 года под Сватово-Кременной Луганской области, похоронен 22.06.2023г. в с. Брейтово Ярославской области. Награжден Орденом Мужества посмертно.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4157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313454"/>
            <a:ext cx="850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Лаптев Николай Андреевич</a:t>
            </a:r>
            <a:endParaRPr lang="ru-RU" sz="4000" b="1" dirty="0"/>
          </a:p>
        </p:txBody>
      </p:sp>
      <p:pic>
        <p:nvPicPr>
          <p:cNvPr id="1026" name="Picture 2" descr="F:\Школа\Музей\Воины-интернационалисты\СВО Участники военных действий\Лаптев Ник\20230802_19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109682"/>
            <a:ext cx="4416854" cy="52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4124" y="1109682"/>
            <a:ext cx="38250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Лаптев Н.А. родился </a:t>
            </a:r>
            <a:r>
              <a:rPr lang="ru-RU" sz="2400" dirty="0"/>
              <a:t>?? сентября 1996 года в </a:t>
            </a:r>
            <a:r>
              <a:rPr lang="ru-RU" sz="2400" dirty="0" smtClean="0"/>
              <a:t>деревне </a:t>
            </a:r>
            <a:r>
              <a:rPr lang="ru-RU" sz="2400" dirty="0" err="1"/>
              <a:t>Коровкино</a:t>
            </a:r>
            <a:r>
              <a:rPr lang="ru-RU" sz="2400" dirty="0"/>
              <a:t> Краснохолмского района. Закончил 9 классов МОУ «</a:t>
            </a:r>
            <a:r>
              <a:rPr lang="ru-RU" sz="2400" dirty="0" err="1"/>
              <a:t>Телятовская</a:t>
            </a:r>
            <a:r>
              <a:rPr lang="ru-RU" sz="2400" dirty="0"/>
              <a:t> СОШ» в 2011г,  затем Весьегонское училище. Призван в ряды Вооруженных сил РФ  в 2014 году.  Принимает участие в СВО с ??? , санинструктор.</a:t>
            </a:r>
          </a:p>
          <a:p>
            <a:pPr algn="just"/>
            <a:r>
              <a:rPr lang="ru-RU" sz="2400" b="1" dirty="0"/>
              <a:t>Погиб 27 июля 2023 года</a:t>
            </a:r>
            <a:endParaRPr lang="ru-RU" sz="2400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07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244699"/>
            <a:ext cx="830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Лапенков</a:t>
            </a:r>
            <a:r>
              <a:rPr lang="ru-RU" sz="4000" b="1" dirty="0" smtClean="0"/>
              <a:t> Михаил Сергеевич</a:t>
            </a:r>
            <a:endParaRPr lang="ru-RU" sz="4000" b="1" dirty="0"/>
          </a:p>
        </p:txBody>
      </p:sp>
      <p:pic>
        <p:nvPicPr>
          <p:cNvPr id="2050" name="Picture 2" descr="F:\Школа\Музей\Воины-интернационалисты\СВО Участники военных действий\Лапенков М\Лапенков 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3" y="995228"/>
            <a:ext cx="4163296" cy="56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9730" y="995228"/>
            <a:ext cx="40182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/>
              <a:t>Лапенков</a:t>
            </a:r>
            <a:r>
              <a:rPr lang="ru-RU" sz="2400" b="1" dirty="0" smtClean="0"/>
              <a:t> М.С. родился </a:t>
            </a:r>
            <a:r>
              <a:rPr lang="ru-RU" sz="2400" b="1" dirty="0"/>
              <a:t>в д. </a:t>
            </a:r>
            <a:r>
              <a:rPr lang="ru-RU" sz="2400" b="1" dirty="0" err="1"/>
              <a:t>Хахилево</a:t>
            </a:r>
            <a:r>
              <a:rPr lang="ru-RU" sz="2400" b="1" dirty="0"/>
              <a:t> Весьегонского района 13 ноября 1989 года. Закончил 11 классов МОУ «</a:t>
            </a:r>
            <a:r>
              <a:rPr lang="ru-RU" sz="2400" b="1" dirty="0" err="1"/>
              <a:t>Чамеровская</a:t>
            </a:r>
            <a:r>
              <a:rPr lang="ru-RU" sz="2400" b="1" dirty="0"/>
              <a:t> СОШ» в 2006 году. Учился в Михайловской военной академии г. Санкт-Петербурга и закончил её в звании лейтенанта артиллерийских войск в 2011 году.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Принимает </a:t>
            </a:r>
            <a:r>
              <a:rPr lang="ru-RU" sz="2400" b="1" dirty="0"/>
              <a:t>участие в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9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1001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Franklin Gothic Medium</vt:lpstr>
      <vt:lpstr>Office Theme</vt:lpstr>
      <vt:lpstr>Участники военных действий СВО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S046rj</cp:lastModifiedBy>
  <cp:revision>17</cp:revision>
  <dcterms:created xsi:type="dcterms:W3CDTF">2018-04-27T13:50:25Z</dcterms:created>
  <dcterms:modified xsi:type="dcterms:W3CDTF">2025-06-16T08:18:29Z</dcterms:modified>
</cp:coreProperties>
</file>