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701"/>
    <a:srgbClr val="B92900"/>
    <a:srgbClr val="BC2900"/>
    <a:srgbClr val="E1542A"/>
    <a:srgbClr val="FB6E2D"/>
    <a:srgbClr val="A1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2387600"/>
          </a:xfrm>
        </p:spPr>
        <p:txBody>
          <a:bodyPr anchor="b">
            <a:noAutofit/>
          </a:bodyPr>
          <a:lstStyle>
            <a:lvl1pPr algn="ctr">
              <a:defRPr sz="8800" b="1" cap="none" spc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C2900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3FC4-0F5C-4B4C-B1B0-854966DCF25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F5A7-9CF7-4D24-9D85-F94B85CA1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3462">
            <a:solidFill>
              <a:schemeClr val="bg1"/>
            </a:solidFill>
            <a:prstDash val="solid"/>
          </a:ln>
          <a:solidFill>
            <a:srgbClr val="C02701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69" y="1051527"/>
            <a:ext cx="7026498" cy="4692449"/>
          </a:xfrm>
        </p:spPr>
        <p:txBody>
          <a:bodyPr/>
          <a:lstStyle/>
          <a:p>
            <a:r>
              <a:rPr lang="ru-RU" dirty="0" smtClean="0"/>
              <a:t>Участники военных </a:t>
            </a:r>
            <a:r>
              <a:rPr lang="ru-RU" dirty="0" smtClean="0"/>
              <a:t>действий Чечня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40904" y="5859887"/>
            <a:ext cx="1542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 МБОУ «</a:t>
            </a:r>
            <a:r>
              <a:rPr lang="ru-RU" sz="4000" dirty="0" err="1" smtClean="0"/>
              <a:t>Чамеровская</a:t>
            </a:r>
            <a:r>
              <a:rPr lang="ru-RU" sz="4000" dirty="0" smtClean="0"/>
              <a:t> СОШ»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94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Калинкин </a:t>
            </a:r>
            <a:r>
              <a:rPr lang="ru-RU" sz="4400" b="1" dirty="0">
                <a:solidFill>
                  <a:srgbClr val="FF0000"/>
                </a:solidFill>
              </a:rPr>
              <a:t>Андрей Николаевич </a:t>
            </a:r>
            <a:r>
              <a:rPr lang="ru-RU" sz="2000" b="1" dirty="0"/>
              <a:t>родился 2 апреля 1977 года в селе Чистая Дубрава. После окончания </a:t>
            </a:r>
            <a:r>
              <a:rPr lang="ru-RU" sz="2000" b="1" dirty="0" err="1"/>
              <a:t>Чамеровской</a:t>
            </a:r>
            <a:r>
              <a:rPr lang="ru-RU" sz="2000" b="1" dirty="0"/>
              <a:t> средней </a:t>
            </a:r>
            <a:r>
              <a:rPr lang="ru-RU" sz="2000" b="1" dirty="0" smtClean="0"/>
              <a:t>школы </a:t>
            </a:r>
            <a:r>
              <a:rPr lang="ru-RU" sz="2000" b="1" dirty="0"/>
              <a:t>работал в СПК «Пример» механизатором</a:t>
            </a:r>
            <a:r>
              <a:rPr lang="ru-RU" sz="2000" b="1" dirty="0" smtClean="0"/>
              <a:t>.</a:t>
            </a:r>
            <a:r>
              <a:rPr lang="ru-RU" sz="2000" b="1" dirty="0"/>
              <a:t> В армию был призван 14 июня 1995 года Весьегонским райвоенкоматом во внутренние войска. Первые три месяца находился в г. Астрахани, а затем был направлен в г. Ростов на Дону, в/ч 3034, где был зачислен в батальон связи водителем. </a:t>
            </a:r>
            <a:endParaRPr lang="ru-RU" sz="2000" b="1" dirty="0" smtClean="0"/>
          </a:p>
          <a:p>
            <a:pPr marL="0" indent="0" algn="just">
              <a:buNone/>
            </a:pPr>
            <a:endParaRPr lang="en-US" sz="2000" b="1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636968" y="38037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Объект 5" descr="http://history.tver.ru/book/che/kal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781836"/>
            <a:ext cx="3368506" cy="385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9906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158864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4 февраля 1996 года Андрей добровольцем отправился из Ростова-на-Дону, где отслужил несколько месяцев, в Чечню. В Чечне сначала работал на машине ЗИЛ-131 с радиостанцией, а затем ему предложили БТР связи - должность водителя-электрика, и он согласился.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Света\Desktop\Новая папка (2)\SAM_1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0" y="2215166"/>
            <a:ext cx="3528813" cy="38507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Света\Desktop\Новая папка (2)\SAM_1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9" y="2484946"/>
            <a:ext cx="2833352" cy="32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Он и ещё два члена экипажа БТРа связи стояли на 34-й заставе у села Урус-Мартан, где он и был смертельно ранен разрывной пулей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снайпера.29 </a:t>
            </a:r>
            <a:r>
              <a:rPr lang="ru-RU" sz="2800" dirty="0">
                <a:solidFill>
                  <a:schemeClr val="tx1"/>
                </a:solidFill>
                <a:effectLst/>
              </a:rPr>
              <a:t>апреля 1996 г. в 19ч.20 мин. под правую лопатку при выходе из люка, а в 20 ч.  умер в госпитале в Бамуте.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K:\DSC0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843401"/>
            <a:ext cx="4546243" cy="43513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46" y="2025353"/>
            <a:ext cx="2022387" cy="386029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944" y="616898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ru-RU" sz="2000" b="1" i="1" dirty="0"/>
              <a:t>Андрей Калинкин посмертно награждён </a:t>
            </a:r>
            <a:r>
              <a:rPr lang="ru-RU" sz="2000" b="1" i="1" dirty="0" smtClean="0"/>
              <a:t>  орденом </a:t>
            </a:r>
            <a:r>
              <a:rPr lang="ru-RU" sz="2000" b="1" i="1" dirty="0"/>
              <a:t>«Мужества»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751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89397"/>
            <a:ext cx="7835900" cy="695459"/>
          </a:xfrm>
        </p:spPr>
        <p:txBody>
          <a:bodyPr/>
          <a:lstStyle/>
          <a:p>
            <a:r>
              <a:rPr lang="ru-RU" sz="3600" dirty="0" err="1">
                <a:solidFill>
                  <a:srgbClr val="FF0000"/>
                </a:solidFill>
              </a:rPr>
              <a:t>Торгонский</a:t>
            </a:r>
            <a:r>
              <a:rPr lang="ru-RU" sz="3600" dirty="0">
                <a:solidFill>
                  <a:srgbClr val="FF0000"/>
                </a:solidFill>
              </a:rPr>
              <a:t> Александр Николаевич</a:t>
            </a:r>
            <a:endParaRPr lang="ru-RU" sz="3600" dirty="0"/>
          </a:p>
        </p:txBody>
      </p:sp>
      <p:pic>
        <p:nvPicPr>
          <p:cNvPr id="4" name="Рисунок 3" descr="D:\Мои документы\Рабочий стол\Торгонский А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1378039"/>
            <a:ext cx="3747751" cy="5203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16700" y="1571223"/>
            <a:ext cx="42242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/>
              <a:t>Торгонский</a:t>
            </a:r>
            <a:r>
              <a:rPr lang="ru-RU" sz="2800" dirty="0" smtClean="0"/>
              <a:t> А.Н. родился </a:t>
            </a:r>
            <a:r>
              <a:rPr lang="ru-RU" sz="2800" dirty="0"/>
              <a:t>9 апреля 1981 года в </a:t>
            </a:r>
            <a:r>
              <a:rPr lang="ru-RU" sz="2800" dirty="0" smtClean="0"/>
              <a:t>деревне </a:t>
            </a:r>
            <a:r>
              <a:rPr lang="ru-RU" sz="2800" dirty="0"/>
              <a:t>Ч. Дуброва Весьегонского района. Закончил 10 классов </a:t>
            </a:r>
            <a:r>
              <a:rPr lang="ru-RU" sz="2800" dirty="0" err="1"/>
              <a:t>Чамеровской</a:t>
            </a:r>
            <a:r>
              <a:rPr lang="ru-RU" sz="2800" dirty="0"/>
              <a:t> школы в 1998г. Призван в ряды Вооруженных сил РФ в 1999г. Проходил службу </a:t>
            </a:r>
            <a:r>
              <a:rPr lang="ru-RU" sz="2800" dirty="0" smtClean="0"/>
              <a:t>в Чеченской </a:t>
            </a:r>
            <a:r>
              <a:rPr lang="ru-RU" sz="2800" dirty="0"/>
              <a:t>республике.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579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21973"/>
            <a:ext cx="7835900" cy="746973"/>
          </a:xfrm>
        </p:spPr>
        <p:txBody>
          <a:bodyPr/>
          <a:lstStyle/>
          <a:p>
            <a:r>
              <a:rPr lang="ru-RU" sz="4400" dirty="0" err="1" smtClean="0"/>
              <a:t>Пыжов</a:t>
            </a:r>
            <a:r>
              <a:rPr lang="ru-RU" sz="4400" dirty="0" smtClean="0"/>
              <a:t> Владимир Анатольевич</a:t>
            </a:r>
            <a:endParaRPr lang="ru-RU" sz="4400" dirty="0"/>
          </a:p>
        </p:txBody>
      </p:sp>
      <p:pic>
        <p:nvPicPr>
          <p:cNvPr id="1026" name="Picture 2" descr="F:\Школа\Музей\Воины-интернационалисты\Чечня\Пыжов В\Пыжов 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5" y="1433917"/>
            <a:ext cx="2820474" cy="50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7606" y="1648496"/>
            <a:ext cx="35932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Пыжов</a:t>
            </a:r>
            <a:r>
              <a:rPr lang="ru-RU" sz="2400" dirty="0" smtClean="0"/>
              <a:t> В.А. родился  7 мая 1980 года    </a:t>
            </a:r>
            <a:r>
              <a:rPr lang="ru-RU" sz="2400" dirty="0"/>
              <a:t>в </a:t>
            </a:r>
            <a:r>
              <a:rPr lang="ru-RU" sz="2400" dirty="0" smtClean="0"/>
              <a:t>деревне  </a:t>
            </a:r>
            <a:r>
              <a:rPr lang="ru-RU" sz="2400" dirty="0" err="1"/>
              <a:t>Круглиха</a:t>
            </a:r>
            <a:r>
              <a:rPr lang="ru-RU" sz="2400" dirty="0"/>
              <a:t>   Весьегонского района. Закончил 10 классов </a:t>
            </a:r>
            <a:r>
              <a:rPr lang="ru-RU" sz="2400" dirty="0" err="1"/>
              <a:t>Чамеровской</a:t>
            </a:r>
            <a:r>
              <a:rPr lang="ru-RU" sz="2400" dirty="0"/>
              <a:t>  школы в </a:t>
            </a:r>
            <a:r>
              <a:rPr lang="ru-RU" sz="2400" dirty="0" smtClean="0"/>
              <a:t>1997 </a:t>
            </a:r>
            <a:r>
              <a:rPr lang="ru-RU" sz="2400" dirty="0"/>
              <a:t>году. Призван в ряды Вооруженных сил </a:t>
            </a:r>
            <a:r>
              <a:rPr lang="ru-RU" sz="2400"/>
              <a:t>в </a:t>
            </a:r>
            <a:r>
              <a:rPr lang="ru-RU" sz="2400" smtClean="0"/>
              <a:t>1998 </a:t>
            </a:r>
            <a:r>
              <a:rPr lang="ru-RU" sz="2400" dirty="0" smtClean="0"/>
              <a:t>году</a:t>
            </a:r>
            <a:r>
              <a:rPr lang="ru-RU" sz="2400" dirty="0"/>
              <a:t>. Срочную службу проходил в Чеченской республике. Награжден орденом Александра Суворова.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924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5" y="1267690"/>
            <a:ext cx="4075834" cy="5434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64" y="238991"/>
            <a:ext cx="847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Круглов  Николай  Юрьевич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855" y="1361209"/>
            <a:ext cx="38965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Круглов Н.Ю. родился </a:t>
            </a:r>
            <a:r>
              <a:rPr lang="ru-RU" sz="2400" b="1" dirty="0"/>
              <a:t>в 1980 году в деревне </a:t>
            </a:r>
            <a:r>
              <a:rPr lang="ru-RU" sz="2400" b="1" dirty="0" err="1"/>
              <a:t>Рябинкино</a:t>
            </a:r>
            <a:r>
              <a:rPr lang="ru-RU" sz="2400" b="1" dirty="0"/>
              <a:t> Весьегонского района. Закончил </a:t>
            </a:r>
            <a:r>
              <a:rPr lang="ru-RU" sz="2400" b="1" dirty="0" err="1"/>
              <a:t>Телятовскую</a:t>
            </a:r>
            <a:r>
              <a:rPr lang="ru-RU" sz="2400" b="1" dirty="0"/>
              <a:t> основную школу в 1995 году. Призван в ряды Вооруженных сил </a:t>
            </a:r>
            <a:r>
              <a:rPr lang="ru-RU" sz="2400" b="1" dirty="0" err="1"/>
              <a:t>Росийской</a:t>
            </a:r>
            <a:r>
              <a:rPr lang="ru-RU" sz="2400" b="1" dirty="0"/>
              <a:t> Федерации в 1998 году. Срочную службу проходил в Чеченской республике.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99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80555"/>
            <a:ext cx="816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Щербаков  Николай  Николаевич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" y="1101437"/>
            <a:ext cx="3080700" cy="560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2682" y="1184564"/>
            <a:ext cx="5112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Щербаков Н.Н. родился </a:t>
            </a:r>
            <a:r>
              <a:rPr lang="ru-RU" sz="2800" b="1" dirty="0"/>
              <a:t>в д. </a:t>
            </a:r>
            <a:r>
              <a:rPr lang="ru-RU" sz="2800" b="1" dirty="0" err="1"/>
              <a:t>Бриково</a:t>
            </a:r>
            <a:r>
              <a:rPr lang="ru-RU" sz="2800" b="1" dirty="0"/>
              <a:t> Весьегонского района Калининской области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0006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330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Franklin Gothic Medium</vt:lpstr>
      <vt:lpstr>Office Theme</vt:lpstr>
      <vt:lpstr>Участники военных действий Чечня</vt:lpstr>
      <vt:lpstr>Презентация PowerPoint</vt:lpstr>
      <vt:lpstr>4 февраля 1996 года Андрей добровольцем отправился из Ростова-на-Дону, где отслужил несколько месяцев, в Чечню. В Чечне сначала работал на машине ЗИЛ-131 с радиостанцией, а затем ему предложили БТР связи - должность водителя-электрика, и он согласился.  </vt:lpstr>
      <vt:lpstr>Он и ещё два члена экипажа БТРа связи стояли на 34-й заставе у села Урус-Мартан, где он и был смертельно ранен разрывной пулей снайпера.29 апреля 1996 г. в 19ч.20 мин. под правую лопатку при выходе из люка, а в 20 ч.  умер в госпитале в Бамуте.  </vt:lpstr>
      <vt:lpstr>Торгонский Александр Николаевич</vt:lpstr>
      <vt:lpstr>Пыжов Владимир Анатольевич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pptforschool.ru</dc:creator>
  <cp:lastModifiedBy>S046rj</cp:lastModifiedBy>
  <cp:revision>11</cp:revision>
  <dcterms:created xsi:type="dcterms:W3CDTF">2018-04-27T13:50:25Z</dcterms:created>
  <dcterms:modified xsi:type="dcterms:W3CDTF">2025-06-16T07:31:42Z</dcterms:modified>
</cp:coreProperties>
</file>