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701"/>
    <a:srgbClr val="B92900"/>
    <a:srgbClr val="BC2900"/>
    <a:srgbClr val="E1542A"/>
    <a:srgbClr val="FB6E2D"/>
    <a:srgbClr val="A11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2387600"/>
          </a:xfrm>
        </p:spPr>
        <p:txBody>
          <a:bodyPr anchor="b">
            <a:noAutofit/>
          </a:bodyPr>
          <a:lstStyle>
            <a:lvl1pPr algn="ctr">
              <a:defRPr sz="8800" b="1" cap="none" spc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C2900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3462">
            <a:solidFill>
              <a:schemeClr val="bg1"/>
            </a:solidFill>
            <a:prstDash val="solid"/>
          </a:ln>
          <a:solidFill>
            <a:srgbClr val="C02701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41250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САД</a:t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dirty="0" err="1" smtClean="0"/>
              <a:t>САД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ГЕРОЕВ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527464" y="5818909"/>
            <a:ext cx="644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МБОУ «Чамеровская СОШ</a:t>
            </a:r>
            <a:r>
              <a:rPr lang="ru-RU" sz="3600" dirty="0" smtClean="0"/>
              <a:t>»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035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363682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Сад героев -  это посадка деревьев  в память погибших воинов в ходе разных войн, боевых действий, СВО.</a:t>
            </a:r>
          </a:p>
          <a:p>
            <a:pPr algn="ctr"/>
            <a:endParaRPr lang="ru-RU" sz="44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Сад героев был заложен  около Чамеровского дома культуры учащимися школы, родителями  и родственниками погибших героев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21 мая 2024 года.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4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187036"/>
            <a:ext cx="5003223" cy="6670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4836" y="259773"/>
            <a:ext cx="33770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Дерево посажено  21.05.2024  в память</a:t>
            </a:r>
          </a:p>
          <a:p>
            <a:pPr algn="ctr"/>
            <a:r>
              <a:rPr lang="ru-RU" sz="4000" b="1" dirty="0" smtClean="0"/>
              <a:t>Калинкина</a:t>
            </a:r>
          </a:p>
          <a:p>
            <a:pPr algn="ctr"/>
            <a:r>
              <a:rPr lang="ru-RU" sz="4000" b="1" dirty="0" smtClean="0"/>
              <a:t>Андрея</a:t>
            </a:r>
          </a:p>
          <a:p>
            <a:pPr algn="ctr"/>
            <a:r>
              <a:rPr lang="ru-RU" sz="4000" b="1" dirty="0" smtClean="0"/>
              <a:t>Николаевича</a:t>
            </a:r>
          </a:p>
          <a:p>
            <a:pPr algn="ctr"/>
            <a:r>
              <a:rPr lang="ru-RU" sz="4000" b="1" dirty="0"/>
              <a:t>02.04.1977 – </a:t>
            </a:r>
            <a:r>
              <a:rPr lang="ru-RU" sz="4000" b="1" dirty="0" smtClean="0"/>
              <a:t>29.04.1996,</a:t>
            </a:r>
            <a:endParaRPr lang="ru-RU" sz="4000" b="1" dirty="0"/>
          </a:p>
          <a:p>
            <a:pPr algn="ctr"/>
            <a:endParaRPr lang="ru-RU" sz="4000" b="1" dirty="0" smtClean="0"/>
          </a:p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огибшего в первую Чеченскую войну  при исполнении воинского долга.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0145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8" y="259772"/>
            <a:ext cx="4847359" cy="6463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5064" y="259772"/>
            <a:ext cx="37719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Дерево посажено  21.05.2024  в память</a:t>
            </a:r>
          </a:p>
          <a:p>
            <a:pPr algn="ctr"/>
            <a:r>
              <a:rPr lang="ru-RU" sz="4000" b="1" dirty="0" err="1" smtClean="0"/>
              <a:t>Дометеева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Алексея</a:t>
            </a:r>
          </a:p>
          <a:p>
            <a:pPr algn="ctr"/>
            <a:r>
              <a:rPr lang="ru-RU" sz="4000" b="1" dirty="0" smtClean="0"/>
              <a:t>Анатольевича</a:t>
            </a:r>
            <a:endParaRPr lang="ru-RU" sz="4000" b="1" dirty="0"/>
          </a:p>
          <a:p>
            <a:pPr algn="ctr"/>
            <a:r>
              <a:rPr lang="ru-RU" sz="4000" b="1" dirty="0" smtClean="0"/>
              <a:t>20.10.1987 </a:t>
            </a:r>
            <a:r>
              <a:rPr lang="ru-RU" sz="4000" b="1" dirty="0"/>
              <a:t>– </a:t>
            </a:r>
            <a:r>
              <a:rPr lang="ru-RU" sz="4000" b="1" dirty="0" smtClean="0"/>
              <a:t>08.06.2023,</a:t>
            </a:r>
            <a:endParaRPr lang="ru-RU" sz="4000" b="1" dirty="0"/>
          </a:p>
          <a:p>
            <a:pPr algn="ctr"/>
            <a:endParaRPr lang="ru-RU" sz="3200" b="1" dirty="0"/>
          </a:p>
          <a:p>
            <a:pPr algn="ctr"/>
            <a:r>
              <a:rPr lang="ru-RU" sz="2800" b="1" dirty="0"/>
              <a:t>погибшего </a:t>
            </a:r>
            <a:r>
              <a:rPr lang="ru-RU" sz="2800" b="1" dirty="0" smtClean="0"/>
              <a:t>на СВО  </a:t>
            </a:r>
            <a:r>
              <a:rPr lang="ru-RU" sz="2800" b="1" dirty="0"/>
              <a:t>при исполнении воинского долга.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9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" y="162790"/>
            <a:ext cx="4951268" cy="6601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0927" y="290945"/>
            <a:ext cx="358486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Дерево посажено  21.05.2024  в </a:t>
            </a:r>
            <a:r>
              <a:rPr lang="ru-RU" sz="2800" b="1" dirty="0" smtClean="0"/>
              <a:t>память</a:t>
            </a:r>
          </a:p>
          <a:p>
            <a:pPr algn="ctr"/>
            <a:endParaRPr lang="ru-RU" sz="2800" b="1" dirty="0"/>
          </a:p>
          <a:p>
            <a:pPr algn="ctr"/>
            <a:r>
              <a:rPr lang="ru-RU" sz="4000" b="1" dirty="0" smtClean="0"/>
              <a:t>Кожевникова</a:t>
            </a:r>
            <a:endParaRPr lang="ru-RU" sz="4000" b="1" dirty="0"/>
          </a:p>
          <a:p>
            <a:pPr algn="ctr"/>
            <a:r>
              <a:rPr lang="ru-RU" sz="4000" b="1" dirty="0" smtClean="0"/>
              <a:t>Александра</a:t>
            </a:r>
            <a:endParaRPr lang="ru-RU" sz="4000" b="1" dirty="0"/>
          </a:p>
          <a:p>
            <a:pPr algn="ctr"/>
            <a:r>
              <a:rPr lang="ru-RU" sz="4000" b="1" dirty="0" smtClean="0"/>
              <a:t>Викторовича</a:t>
            </a:r>
            <a:endParaRPr lang="ru-RU" sz="4000" b="1" dirty="0"/>
          </a:p>
          <a:p>
            <a:pPr algn="ctr"/>
            <a:r>
              <a:rPr lang="ru-RU" sz="4000" b="1" dirty="0" smtClean="0"/>
              <a:t>05.03.1998 </a:t>
            </a:r>
            <a:r>
              <a:rPr lang="ru-RU" sz="4000" b="1" dirty="0"/>
              <a:t>– </a:t>
            </a:r>
            <a:r>
              <a:rPr lang="ru-RU" sz="4000" b="1" dirty="0" smtClean="0"/>
              <a:t>13.07.2023,</a:t>
            </a:r>
            <a:endParaRPr lang="ru-RU" sz="4000" b="1" dirty="0"/>
          </a:p>
          <a:p>
            <a:pPr algn="ctr"/>
            <a:endParaRPr lang="ru-RU" sz="2000" b="1" dirty="0"/>
          </a:p>
          <a:p>
            <a:pPr algn="ctr"/>
            <a:r>
              <a:rPr lang="ru-RU" sz="2800" b="1" dirty="0"/>
              <a:t>погибшего на СВО  при исполнении воинского долга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32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8936"/>
            <a:ext cx="4961659" cy="6615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1709" y="148936"/>
            <a:ext cx="367838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Дерево посажено  21.05.2024  в память</a:t>
            </a:r>
          </a:p>
          <a:p>
            <a:pPr algn="ctr"/>
            <a:endParaRPr lang="ru-RU" b="1" dirty="0"/>
          </a:p>
          <a:p>
            <a:pPr algn="ctr"/>
            <a:r>
              <a:rPr lang="ru-RU" sz="4000" b="1" dirty="0" smtClean="0"/>
              <a:t>Лаптева</a:t>
            </a:r>
            <a:endParaRPr lang="ru-RU" sz="4000" b="1" dirty="0"/>
          </a:p>
          <a:p>
            <a:pPr algn="ctr"/>
            <a:r>
              <a:rPr lang="ru-RU" sz="4000" b="1" dirty="0" smtClean="0"/>
              <a:t>Николая</a:t>
            </a:r>
            <a:endParaRPr lang="ru-RU" sz="4000" b="1" dirty="0"/>
          </a:p>
          <a:p>
            <a:pPr algn="ctr"/>
            <a:r>
              <a:rPr lang="ru-RU" sz="4000" b="1" dirty="0" smtClean="0"/>
              <a:t>Андреевича</a:t>
            </a:r>
            <a:endParaRPr lang="ru-RU" sz="4000" b="1" dirty="0"/>
          </a:p>
          <a:p>
            <a:pPr algn="ctr"/>
            <a:r>
              <a:rPr lang="ru-RU" sz="4000" b="1" dirty="0" smtClean="0"/>
              <a:t>09.10.1996 </a:t>
            </a:r>
            <a:r>
              <a:rPr lang="ru-RU" sz="4000" b="1" dirty="0"/>
              <a:t>– </a:t>
            </a:r>
            <a:r>
              <a:rPr lang="ru-RU" sz="4000" b="1" dirty="0" smtClean="0"/>
              <a:t>27.07.2023</a:t>
            </a:r>
            <a:r>
              <a:rPr lang="ru-RU" sz="4000" b="1" dirty="0"/>
              <a:t>,</a:t>
            </a:r>
          </a:p>
          <a:p>
            <a:pPr algn="ctr"/>
            <a:endParaRPr lang="ru-RU" sz="1400" b="1" dirty="0"/>
          </a:p>
          <a:p>
            <a:pPr algn="ctr"/>
            <a:r>
              <a:rPr lang="ru-RU" sz="3200" b="1" dirty="0"/>
              <a:t>погибшего на СВО  при исполнении воинского долга.</a:t>
            </a:r>
          </a:p>
          <a:p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49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" y="197427"/>
            <a:ext cx="4917498" cy="655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8582" y="280555"/>
            <a:ext cx="370955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Дерево посажено  21.05.2024  в память</a:t>
            </a:r>
          </a:p>
          <a:p>
            <a:pPr algn="ctr"/>
            <a:endParaRPr lang="ru-RU" b="1" dirty="0"/>
          </a:p>
          <a:p>
            <a:pPr algn="ctr"/>
            <a:r>
              <a:rPr lang="ru-RU" sz="4000" b="1" dirty="0" err="1" smtClean="0"/>
              <a:t>Волнухина</a:t>
            </a:r>
            <a:endParaRPr lang="ru-RU" sz="4000" b="1" dirty="0"/>
          </a:p>
          <a:p>
            <a:pPr algn="ctr"/>
            <a:r>
              <a:rPr lang="ru-RU" sz="4000" b="1" dirty="0" smtClean="0"/>
              <a:t>Юрия</a:t>
            </a:r>
          </a:p>
          <a:p>
            <a:pPr algn="ctr"/>
            <a:r>
              <a:rPr lang="ru-RU" sz="4000" b="1" dirty="0" smtClean="0"/>
              <a:t>Владимировича</a:t>
            </a:r>
            <a:endParaRPr lang="ru-RU" sz="4000" b="1" dirty="0"/>
          </a:p>
          <a:p>
            <a:pPr algn="ctr"/>
            <a:r>
              <a:rPr lang="ru-RU" sz="4000" b="1" dirty="0" smtClean="0"/>
              <a:t>03.03.1986 </a:t>
            </a:r>
            <a:r>
              <a:rPr lang="ru-RU" sz="4000" b="1" dirty="0"/>
              <a:t>– </a:t>
            </a:r>
            <a:r>
              <a:rPr lang="ru-RU" sz="4000" b="1" dirty="0" smtClean="0"/>
              <a:t>30.07.2023,</a:t>
            </a:r>
            <a:endParaRPr lang="ru-RU" sz="4000" b="1" dirty="0"/>
          </a:p>
          <a:p>
            <a:pPr algn="ctr"/>
            <a:r>
              <a:rPr lang="ru-RU" sz="2800" b="1" dirty="0"/>
              <a:t>погибшего на СВО  при исполнении воинского долга.</a:t>
            </a:r>
          </a:p>
          <a:p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43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128154"/>
            <a:ext cx="4992832" cy="6657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5846" y="137289"/>
            <a:ext cx="382385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Дерево посажено  21.05.2024  в память</a:t>
            </a:r>
          </a:p>
          <a:p>
            <a:pPr algn="ctr"/>
            <a:endParaRPr lang="ru-RU" b="1" dirty="0"/>
          </a:p>
          <a:p>
            <a:pPr algn="ctr"/>
            <a:r>
              <a:rPr lang="ru-RU" sz="4000" b="1" dirty="0" smtClean="0"/>
              <a:t>Князева</a:t>
            </a:r>
            <a:endParaRPr lang="ru-RU" sz="4000" b="1" dirty="0"/>
          </a:p>
          <a:p>
            <a:pPr algn="ctr"/>
            <a:r>
              <a:rPr lang="ru-RU" sz="4000" b="1" dirty="0" smtClean="0"/>
              <a:t>Артема</a:t>
            </a:r>
            <a:endParaRPr lang="ru-RU" sz="4000" b="1" dirty="0"/>
          </a:p>
          <a:p>
            <a:pPr algn="ctr"/>
            <a:r>
              <a:rPr lang="ru-RU" sz="4000" b="1" dirty="0" smtClean="0"/>
              <a:t>Анатольевича</a:t>
            </a:r>
            <a:endParaRPr lang="ru-RU" sz="4000" b="1" dirty="0"/>
          </a:p>
          <a:p>
            <a:pPr algn="ctr"/>
            <a:r>
              <a:rPr lang="ru-RU" sz="4000" b="1" dirty="0" smtClean="0"/>
              <a:t>02.04.1995 </a:t>
            </a:r>
            <a:r>
              <a:rPr lang="ru-RU" sz="4000" b="1" dirty="0"/>
              <a:t>– </a:t>
            </a:r>
            <a:r>
              <a:rPr lang="ru-RU" sz="4000" b="1" dirty="0" smtClean="0"/>
              <a:t>09.08.2023</a:t>
            </a:r>
            <a:r>
              <a:rPr lang="ru-RU" sz="4000" b="1" dirty="0"/>
              <a:t>,</a:t>
            </a:r>
          </a:p>
          <a:p>
            <a:pPr algn="ctr"/>
            <a:r>
              <a:rPr lang="ru-RU" sz="2800" b="1" dirty="0"/>
              <a:t>погибшего на СВО  при исполнении воинского долга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597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167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Franklin Gothic Medium</vt:lpstr>
      <vt:lpstr>Office Theme</vt:lpstr>
      <vt:lpstr>     САД       САД  ГЕРОЕВ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pptforschool.ru</dc:creator>
  <cp:lastModifiedBy>S046rj</cp:lastModifiedBy>
  <cp:revision>17</cp:revision>
  <dcterms:created xsi:type="dcterms:W3CDTF">2018-04-27T13:50:25Z</dcterms:created>
  <dcterms:modified xsi:type="dcterms:W3CDTF">2025-06-16T09:25:25Z</dcterms:modified>
</cp:coreProperties>
</file>