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3" r:id="rId4"/>
    <p:sldId id="267" r:id="rId5"/>
    <p:sldId id="262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41250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САД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smtClean="0"/>
              <a:t>ДОСКИ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НА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ШКОЛЕ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527464" y="581890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МБОУ «Чамеровская СОШ</a:t>
            </a:r>
            <a:r>
              <a:rPr lang="ru-RU" sz="3600" dirty="0" smtClean="0"/>
              <a:t>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03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98"/>
            <a:ext cx="9144000" cy="6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4836" y="259773"/>
            <a:ext cx="337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419"/>
            <a:ext cx="9144000" cy="45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Franklin Gothic Medium</vt:lpstr>
      <vt:lpstr>Office Theme</vt:lpstr>
      <vt:lpstr>     САД       ДОСКИ НА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S046rj</cp:lastModifiedBy>
  <cp:revision>18</cp:revision>
  <dcterms:created xsi:type="dcterms:W3CDTF">2018-04-27T13:50:25Z</dcterms:created>
  <dcterms:modified xsi:type="dcterms:W3CDTF">2025-06-16T09:31:31Z</dcterms:modified>
</cp:coreProperties>
</file>