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sldIdLst>
    <p:sldId id="256" r:id="rId2"/>
    <p:sldId id="298" r:id="rId3"/>
    <p:sldId id="265" r:id="rId4"/>
    <p:sldId id="266" r:id="rId5"/>
    <p:sldId id="257" r:id="rId6"/>
    <p:sldId id="258" r:id="rId7"/>
    <p:sldId id="283" r:id="rId8"/>
    <p:sldId id="284" r:id="rId9"/>
    <p:sldId id="299" r:id="rId10"/>
    <p:sldId id="294" r:id="rId11"/>
    <p:sldId id="281" r:id="rId12"/>
    <p:sldId id="282" r:id="rId13"/>
    <p:sldId id="302" r:id="rId14"/>
    <p:sldId id="285" r:id="rId15"/>
    <p:sldId id="259" r:id="rId16"/>
    <p:sldId id="260" r:id="rId17"/>
    <p:sldId id="288" r:id="rId18"/>
    <p:sldId id="289" r:id="rId19"/>
    <p:sldId id="290" r:id="rId20"/>
    <p:sldId id="261" r:id="rId21"/>
    <p:sldId id="271" r:id="rId22"/>
    <p:sldId id="276" r:id="rId23"/>
    <p:sldId id="297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5" d="100"/>
          <a:sy n="75" d="100"/>
        </p:scale>
        <p:origin x="-1118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3A7C-3892-4A65-9064-C6400547E5D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ADA5-2824-40FD-A6C1-AE8DE522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&#1088;&#1091;&#1089;&#1089;&#1082;.&#1087;&#1072;&#1088;&#1077;&#1085;&#1100;%20&#1086;&#1073;&#1088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shaman-vstanem_aejy2Hjt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iting-otkrytie-memorialnoj-doski-v-shkole-pogibshemu-v-svo-6625589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images/search?family=yes&amp;text=&#1089;&#1074;&#1077;&#1095;&#1080;%20&#1074;%20&#1087;&#1072;&#1084;&#1103;&#1090;&#1100;%20&#1086;%20&#1087;&#1086;&#1075;&#1080;&#1073;&#1096;&#1080;&#1093;%20&#1092;&#1086;&#1090;&#1086;" TargetMode="External"/><Relationship Id="rId4" Type="http://schemas.openxmlformats.org/officeDocument/2006/relationships/hyperlink" Target="https://mostysoch.minobr63.ru/wp-content/upload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Admin\Downloads\1613513247_72-p-fon-dlya-prezentatsii-na-patrioticheskuyu-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земляки-</a:t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солдаты  СВО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384376" cy="9856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обучающиеся 2 класса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Чамеровская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: Логинова Е.Н.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усск.парень об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157192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\Downloads\1614778903_71-p-patrioticheskii-fon-dlya-prezentatsii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67744" y="476672"/>
            <a:ext cx="61926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Шаронов Алексей Анатольевич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2 апреля 1986 года в деревне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Боловино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Весьегонского района. В 2001 году окончил 9 классов МБОУ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СОШ». Призван  на срочную службу в ряды Вооруженных сил РФ в 2004 году. Служил в дивизии Ф.Э.Дзержинского ВВМ ВД РФ ОДОН. В 2006 году вернулся домой.  Мобилизован в ряды Вооруженных сил РФ 29 сентября 2022 года, принимает участие в СВО.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Школа\Музей\Воины-интернационалисты\СВО Участники военных действий\Шаронов А\Шаронов Ал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58417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371703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Умаров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Георгий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Александрович</a:t>
            </a: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Школа\Музей\Воины-интернационалисты\СВО Участники военных действий\Умаров Г\Умаров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187220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4149080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15 июня 2000 года. С 1-3 класс обучался в Прозоровской школе Ярославской области. С 4-9 класс - в МБОУ 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   Закончил  школу в 2016 году. Учился в г. Ярославле на кинолога. Работал в УФСИН г.Устюжна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феврале 2024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ушел добровольцем на СВО.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1614778903_71-p-patrioticheskii-fon-dlya-prezentatsii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548680"/>
            <a:ext cx="59046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Долгов Виталий Викторович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7 октября 1983 года в деревне Бельское Весьегонского района. В 1998 году закончил 8 классов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Чамеровской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школы.     Призван  на срочную службу в ряды Вооруженных сил РФ в 2001 году. Служил в Хабаровском крае в пограничных войсках  до 2003 года. Мобилизован в ряды Вооруженных сил РФ 23 сентября 2022 года, принимает участие в СВО.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:\Школа\Музей\Воины-интернационалисты\СВО Участники военных действий\Долгов В.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08823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Ученики  нашей школы,  как могут, поддерживают солдат СВО. Ребята  пишут им письма - поздравления  с  Новым годом, с Днем защитника Отечества, собирают посылки с продуктами и вещами, делают заготовки для маскировочных сеток.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Admin\Downloads\-5314319969607084501_121.jpg"/>
          <p:cNvPicPr>
            <a:picLocks noChangeAspect="1" noChangeArrowheads="1"/>
          </p:cNvPicPr>
          <p:nvPr/>
        </p:nvPicPr>
        <p:blipFill>
          <a:blip r:embed="rId3" cstate="print"/>
          <a:srcRect t="7143" b="7143"/>
          <a:stretch>
            <a:fillRect/>
          </a:stretch>
        </p:blipFill>
        <p:spPr bwMode="auto">
          <a:xfrm>
            <a:off x="611560" y="4653136"/>
            <a:ext cx="2520281" cy="1800200"/>
          </a:xfrm>
          <a:prstGeom prst="rect">
            <a:avLst/>
          </a:prstGeom>
          <a:noFill/>
        </p:spPr>
      </p:pic>
      <p:pic>
        <p:nvPicPr>
          <p:cNvPr id="36867" name="Picture 3" descr="C:\Users\Admin\Downloads\-5314319969607084487_121.jpg"/>
          <p:cNvPicPr>
            <a:picLocks noChangeAspect="1" noChangeArrowheads="1"/>
          </p:cNvPicPr>
          <p:nvPr/>
        </p:nvPicPr>
        <p:blipFill>
          <a:blip r:embed="rId4" cstate="print"/>
          <a:srcRect l="9524" t="5000"/>
          <a:stretch>
            <a:fillRect/>
          </a:stretch>
        </p:blipFill>
        <p:spPr bwMode="auto">
          <a:xfrm>
            <a:off x="611560" y="2564904"/>
            <a:ext cx="2520280" cy="2101855"/>
          </a:xfrm>
          <a:prstGeom prst="rect">
            <a:avLst/>
          </a:prstGeom>
          <a:noFill/>
        </p:spPr>
      </p:pic>
      <p:pic>
        <p:nvPicPr>
          <p:cNvPr id="36868" name="Picture 4" descr="C:\Users\Admin\Downloads\MZi9Pe9k2rSsenrfVFjmZ62xvgabc2zyKfW3ibnUJ4xQI43V1dUAF-hQ0uxtATT3mhdBpHvxFDmnuPlC6gsmK4l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9036597" y="5135023"/>
            <a:ext cx="377215" cy="350150"/>
          </a:xfrm>
          <a:prstGeom prst="rect">
            <a:avLst/>
          </a:prstGeom>
          <a:noFill/>
        </p:spPr>
      </p:pic>
      <p:pic>
        <p:nvPicPr>
          <p:cNvPr id="36869" name="Picture 5" descr="C:\Users\Admin\Downloads\DSCF0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19872" y="4266636"/>
            <a:ext cx="2376264" cy="2186699"/>
          </a:xfrm>
          <a:prstGeom prst="rect">
            <a:avLst/>
          </a:prstGeom>
          <a:noFill/>
        </p:spPr>
      </p:pic>
      <p:pic>
        <p:nvPicPr>
          <p:cNvPr id="36870" name="Picture 6" descr="C:\Users\Admin\Downloads\M2xQkcZch5xU-7PN_CocGJMplgcpJyiGRM2x0_tYP6rc2uWoK9TrOj7zyVWWt8sy34sBKvPJLdW99eQEZ8aSLE6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9036597" y="5135023"/>
            <a:ext cx="377215" cy="350150"/>
          </a:xfrm>
          <a:prstGeom prst="rect">
            <a:avLst/>
          </a:prstGeom>
          <a:noFill/>
        </p:spPr>
      </p:pic>
      <p:pic>
        <p:nvPicPr>
          <p:cNvPr id="36871" name="Picture 7" descr="C:\Users\Admin\Downloads\M2xQkcZch5xU-7PN_CocGJMplgcpJyiGRM2x0_tYP6rc2uWoK9TrOj7zyVWWt8sy34sBKvPJLdW99eQEZ8aSLE6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293096"/>
            <a:ext cx="2376264" cy="2200243"/>
          </a:xfrm>
          <a:prstGeom prst="rect">
            <a:avLst/>
          </a:prstGeom>
          <a:noFill/>
        </p:spPr>
      </p:pic>
      <p:pic>
        <p:nvPicPr>
          <p:cNvPr id="36872" name="Picture 8" descr="C:\Users\Admin\Downloads\MZi9Pe9k2rSsenrfVFjmZ62xvgabc2zyKfW3ibnUJ4xQI43V1dUAF-hQ0uxtATT3mhdBpHvxFDmnuPlC6gsmK4l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0366" y="2060848"/>
            <a:ext cx="2394750" cy="2016224"/>
          </a:xfrm>
          <a:prstGeom prst="rect">
            <a:avLst/>
          </a:prstGeom>
          <a:noFill/>
        </p:spPr>
      </p:pic>
      <p:pic>
        <p:nvPicPr>
          <p:cNvPr id="19457" name="Picture 1" descr="C:\Users\Admin\Downloads\IMG-20250305-WA0001.jpg"/>
          <p:cNvPicPr>
            <a:picLocks noChangeAspect="1" noChangeArrowheads="1"/>
          </p:cNvPicPr>
          <p:nvPr/>
        </p:nvPicPr>
        <p:blipFill>
          <a:blip r:embed="rId10" cstate="print"/>
          <a:srcRect b="7137"/>
          <a:stretch>
            <a:fillRect/>
          </a:stretch>
        </p:blipFill>
        <p:spPr bwMode="auto">
          <a:xfrm>
            <a:off x="3491880" y="2060848"/>
            <a:ext cx="251273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649071" cy="72368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Военная  операция-дело тяжелое, здесь солдат  каждый час рискует своей жизнью. И так приятно бойцу в минуты отдыха получить добрую весточку в виде письма. И совсем неважно, от кого она, важнее  её содержание. Читая  письма, солдаты  вспомнят  родной дом, поймут, что их ждут родные, близкие и  друзья.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Admin\Downloads\IMG_20250218_134447_172.jpg"/>
          <p:cNvPicPr>
            <a:picLocks noChangeAspect="1" noChangeArrowheads="1"/>
          </p:cNvPicPr>
          <p:nvPr/>
        </p:nvPicPr>
        <p:blipFill>
          <a:blip r:embed="rId3" cstate="print"/>
          <a:srcRect t="3571"/>
          <a:stretch>
            <a:fillRect/>
          </a:stretch>
        </p:blipFill>
        <p:spPr bwMode="auto">
          <a:xfrm>
            <a:off x="1763688" y="2276872"/>
            <a:ext cx="160900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 t="15291"/>
          <a:stretch>
            <a:fillRect/>
          </a:stretch>
        </p:blipFill>
        <p:spPr bwMode="auto">
          <a:xfrm>
            <a:off x="467544" y="4293096"/>
            <a:ext cx="1728192" cy="213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8766" y="2276873"/>
            <a:ext cx="164111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C:\Users\Admin\Downloads\IMG_20250218_134528_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5" y="4437112"/>
            <a:ext cx="1619476" cy="1982666"/>
          </a:xfrm>
          <a:prstGeom prst="rect">
            <a:avLst/>
          </a:prstGeom>
          <a:noFill/>
        </p:spPr>
      </p:pic>
      <p:pic>
        <p:nvPicPr>
          <p:cNvPr id="9" name="Picture 11" descr="C:\Users\Admin\Downloads\IMG_20250218_134426_121.jpg"/>
          <p:cNvPicPr>
            <a:picLocks noChangeAspect="1" noChangeArrowheads="1"/>
          </p:cNvPicPr>
          <p:nvPr/>
        </p:nvPicPr>
        <p:blipFill>
          <a:blip r:embed="rId7" cstate="print"/>
          <a:srcRect b="5904"/>
          <a:stretch>
            <a:fillRect/>
          </a:stretch>
        </p:blipFill>
        <p:spPr bwMode="auto">
          <a:xfrm>
            <a:off x="7296614" y="2276872"/>
            <a:ext cx="162859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365104"/>
            <a:ext cx="1800200" cy="208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Admin\Downloads\1613513247_72-p-fon-dlya-prezentatsii-na-patrioticheskuyu-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54868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сожалению, герои погибают…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 « Героями не рождаются, героями становятся в час испытаний» принадлежат великому русскому полководцу Александру Суворову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наши земляки, молодые, но такие сильные духом,   ответственные,   мужественные и   отважные,    до последнего вдоха верные своему  Народу и   Отечеству,  стали   героями, обретя бессмертие в памяти земляков.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56490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подвигах - стихи слагают.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славе – песни создают.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"Герои никогда не умирают,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 в нашей памяти живут!”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haman-vstanem_aejy2Hj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96796" y="5157192"/>
            <a:ext cx="576064" cy="576064"/>
          </a:xfrm>
          <a:prstGeom prst="rect">
            <a:avLst/>
          </a:prstGeom>
        </p:spPr>
      </p:pic>
      <p:pic>
        <p:nvPicPr>
          <p:cNvPr id="5" name="Picture 2" descr="D:\СВО Участники военных действий\Кожевников АВ\Кожевников А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1296144" cy="1593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D:\СВО Участники военных действий\Князев АА\Арте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293096"/>
            <a:ext cx="1456162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D:\СВО Участники военных действий\Дометеев Ал\Дометеев А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293096"/>
            <a:ext cx="1440160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1" descr="D:\СВО Участники военных действий\Волнухин Ю\Волнухин Ю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293096"/>
            <a:ext cx="1580822" cy="1886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G:\Школа\Музей\Воины-интернационалисты\СВО Участники военных действий\Лаптев Ник\20230802_190356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2896"/>
            <a:ext cx="1440160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1613513247_72-p-fon-dlya-prezentatsii-na-patrioticheskuyu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99792" y="902622"/>
            <a:ext cx="630019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 Александр Викторович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и вырос в многодетной семье в селе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Чамерово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учился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Чамеровской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средней школе.  После окончания школы в 2016 году был призван на срочную военную службу в ЗАТО «Озерный»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Бологовского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Тверской области в ракетные войска стратегического назначения, где получил звание «гвардии ефрейтора». По окончанию срочной службы остался работать и проходить военную службу   по контракту с 2017 года по 2020 г. в должности снайпера отделения группы охраны и разведки войсковой части. По окончанию контракта и до мобилизации проживал и работал в Ленинградской области по профессии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машинист-экскаватора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разряда», а также водителем погрузчика и машинистом бульдозера. С 30 сентября 2022 г в рамках частичной мобилизации стал участником спецоперации на Украине. Во время выполнения боевого задания погиб в Луганской Народной Республике,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Кременском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районе, селе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Нововодяное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 проявленный героизм в ходе спецоперации награждён Орденом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Мужества (посмертно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СВО Участники военных действий\Кожевников АВ\Кожевников С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9552" y="1844824"/>
            <a:ext cx="2088232" cy="285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1613513247_72-p-fon-dlya-prezentatsii-na-patrioticheskuyu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31840" y="1196752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Князев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Артём Анатольевич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родился 2 апреля 1995 года  в селе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Кесьма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3 года отучился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Кесемской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общеобразовательной школе. С 2004 года учился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Чамеровской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школе. После окончания 9 класса, в 2010 году, поступил в Весьегонское ПТУ №11, где получил специальность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газоэлектросварщика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 разряда.  В 2013 году был призван на срочную службу. Попал в Артиллерийские войска в Ленинградской области в посёлке Каменка, был старшим наводчиком реактивной артиллерии. До и после армии работал в колхозе им. Чапаева. В 2018 году уехал в г. Тверь, где трудился сначала на складе, а затем работал кровельщиком, вплоть до мобилизации.  30 сентября 2022 г был мобилизован и стал участником спецоперации на Украине. Во время выполнения боевого задания погиб в селе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Работино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Запорожской области.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проявленный героизм в ходе спецоперации на Украине награждён Орденом Мужества (посмертно).</a:t>
            </a:r>
          </a:p>
        </p:txBody>
      </p:sp>
      <p:pic>
        <p:nvPicPr>
          <p:cNvPr id="5123" name="Picture 3" descr="D:\СВО Участники военных действий\Князев АА\IMG-20230403-WA0017.jpg"/>
          <p:cNvPicPr>
            <a:picLocks noChangeAspect="1" noChangeArrowheads="1"/>
          </p:cNvPicPr>
          <p:nvPr/>
        </p:nvPicPr>
        <p:blipFill>
          <a:blip r:embed="rId3" cstate="print"/>
          <a:srcRect l="25641"/>
          <a:stretch>
            <a:fillRect/>
          </a:stretch>
        </p:blipFill>
        <p:spPr bwMode="auto">
          <a:xfrm>
            <a:off x="755576" y="1988840"/>
            <a:ext cx="2232248" cy="2586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1613513247_72-p-fon-dlya-prezentatsii-na-patrioticheskuyu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99792" y="1268760"/>
            <a:ext cx="604867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Дометеев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Алексей Михайлович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20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октября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1987 года в г. Ленинград. Проживал в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Закончил 9 классов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школе в 2002 году.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Проживал в г. Выборг Ленинградской области, работал на заводе «Блик» по изготовлению упаковок для продуктов. Холост.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мобилизован в ноябре 2022 г., служил в звании гвардии младший сержант на должности стрелка помощника гранатомётчика. Награжден: медалью «За отвагу» проявленную при исполнении воинского долга.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 08.06.2023г под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Сватово-Кременной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Луганской области.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Похоронен 22.06.2023 года на кладбище с. Брейтово Ярославской области.  П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редставлен к Ордену Мужества посмертно.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Школа\Музей\Воины-интернационалисты\Дометеев А.jpg"/>
          <p:cNvPicPr/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2088232" cy="256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1613513247_72-p-fon-dlya-prezentatsii-na-patrioticheskuyu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987824" y="1916832"/>
            <a:ext cx="579613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Волнухин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Юрий Владимирович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3 марта 1986 года в 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Телятово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Окончил 11 классов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Чамеровской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 в 2007 году. Проживал в г. Пушкин Ленинградской области, работал водителем эвакуатора (перевозил машины, нарушившие ПДД).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 выполняя очередное боевое задание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30.07.2023 года в населённом пункте Лиман Первый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Купянского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р-на Харьковской обл. Остались жена и пятнадцатилетняя дочь.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Похоронен 24.08. 2023г на Казанском кладбище г. Пушкин.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 к Ордену Мужества посмертно.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Школа\Музей\Воины-интернационалисты\Волнухин Ю.jpg"/>
          <p:cNvPicPr/>
          <p:nvPr/>
        </p:nvPicPr>
        <p:blipFill>
          <a:blip r:embed="rId3" cstate="print">
            <a:lum brigh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16024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1613513247_72-p-fon-dlya-prezentatsii-na-patrioticheskuyu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987824" y="1340768"/>
            <a:ext cx="579613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Лаптев Николай Андреевич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9 октября  1996 года в 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Коровкино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Краснохолмского района. Закончил 9 классов МОУ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Телятовская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 в 2011г,  затем в 20014 году - Весьегонское профессионально-техническое училище. Получил специальность тракториста-машиниста. Призван в ряды Вооруженных сил РФ  в 2014 году. Служил в войсковой части № 62295 217-ого гвардейского парашютно-десантного Ивановского ордена Кутузова полка. Ушел добровольцем на СВО весной 2022 года, воевал в составе группы «Вагнер». Был ранен. После лечения и реабилитации обучался в Центре Тактической Медицины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Сварог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санинструктор. Закончил обучение 16 января  2023 год. Служил в «Редуте», обучал бойцов медицинским навыкам и ходил на передовую вытаскивать раненых.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 27 июля 2023 года под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Клещеевкой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ДНР.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Мои документы\Рабочий стол\Коля 1.jpg"/>
          <p:cNvPicPr/>
          <p:nvPr/>
        </p:nvPicPr>
        <p:blipFill>
          <a:blip r:embed="rId3" cstate="print">
            <a:lum bright="20000"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23224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7744" y="54868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Содержание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68760"/>
            <a:ext cx="7920880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.  Цели и задачи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 .……..……………………..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……………………………..………………….4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Выпускники ЧСОШ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принимающие участие в СВО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..… 6-11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омощь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.…..………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12,13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СВО- погибшие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солдаты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…… ….....………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15-19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мемориальных досок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 .…..……….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20,21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Аллея памяти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…………………. .…………………………....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………………………..…………………..….……….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Используемые материалы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……….......………….…………...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252520" cy="70293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578877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Как бы ни менялась наша жизнь, на фасаде школы навечно останутся мемориальные доски. Каждый ученик этой школы, каждый педагог, каждый человек, вошедший в  школу, будет знать, что здесь учились герои, что здесь, в этом селе живут его родители, родственники. Мы будем стараться, чтобы память о наших героях жила в сердцах каждого из нас.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мимо проходя, чуть задержись.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имя этого героя свято,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жизнь других отдал он свою жизнь –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помни вечно этого солдата.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нему не зарастет народная тропа!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ум волнует сердце человечье,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сохраняет память вечно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мемориальная доска.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5" descr="C:\Users\Admin\Downloads\6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4149080"/>
            <a:ext cx="3025833" cy="22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C:\Users\Admin\Downloads\7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 bwMode="auto">
          <a:xfrm>
            <a:off x="5004048" y="4149080"/>
            <a:ext cx="3184531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10" name="Picture 14" descr="https://avatars.mds.yandex.net/i?id=1d62b476ccfc58d5cbb06526e99be2dc1781149e-1057692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0152" y="3140968"/>
            <a:ext cx="1512168" cy="864096"/>
          </a:xfrm>
          <a:prstGeom prst="rect">
            <a:avLst/>
          </a:prstGeom>
          <a:noFill/>
        </p:spPr>
      </p:pic>
      <p:pic>
        <p:nvPicPr>
          <p:cNvPr id="2050" name="Picture 2" descr="D:\СВО Участники военных действий\Доски на школе\Доски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462771" y="476672"/>
            <a:ext cx="5962225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Прямоугольник 15"/>
          <p:cNvSpPr/>
          <p:nvPr/>
        </p:nvSpPr>
        <p:spPr>
          <a:xfrm>
            <a:off x="2555776" y="414908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страницам времен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победные марши шагали,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славных российских имен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гранитную вечность вписали.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Верность, доблесть, отвага и честь-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качества не напоказ.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Отчизны героев не счесть,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выбрало нас!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s://avatars.mds.yandex.net/i?id=9eac6f51ba2971191cb2d2de9035a3dd26b2214f-545903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1619672" cy="2132856"/>
          </a:xfrm>
          <a:prstGeom prst="rect">
            <a:avLst/>
          </a:prstGeom>
          <a:noFill/>
        </p:spPr>
      </p:pic>
      <p:pic>
        <p:nvPicPr>
          <p:cNvPr id="8" name="Picture 4" descr="https://avatars.mds.yandex.net/i?id=9eac6f51ba2971191cb2d2de9035a3dd26b2214f-545903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21088"/>
            <a:ext cx="1656184" cy="2060848"/>
          </a:xfrm>
          <a:prstGeom prst="rect">
            <a:avLst/>
          </a:prstGeom>
          <a:noFill/>
        </p:spPr>
      </p:pic>
      <p:pic>
        <p:nvPicPr>
          <p:cNvPr id="11" name="Picture 14" descr="https://avatars.mds.yandex.net/i?id=1d62b476ccfc58d5cbb06526e99be2dc1781149e-1057692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427984" y="3140968"/>
            <a:ext cx="1584176" cy="864096"/>
          </a:xfrm>
          <a:prstGeom prst="rect">
            <a:avLst/>
          </a:prstGeom>
          <a:noFill/>
        </p:spPr>
      </p:pic>
      <p:pic>
        <p:nvPicPr>
          <p:cNvPr id="12" name="Picture 14" descr="https://avatars.mds.yandex.net/i?id=1d62b476ccfc58d5cbb06526e99be2dc1781149e-1057692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059832" y="3140968"/>
            <a:ext cx="1440160" cy="864096"/>
          </a:xfrm>
          <a:prstGeom prst="rect">
            <a:avLst/>
          </a:prstGeom>
          <a:noFill/>
        </p:spPr>
      </p:pic>
      <p:pic>
        <p:nvPicPr>
          <p:cNvPr id="13" name="Picture 14" descr="https://avatars.mds.yandex.net/i?id=1d62b476ccfc58d5cbb06526e99be2dc1781149e-1057692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47664" y="3140968"/>
            <a:ext cx="1512168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59832" y="332656"/>
            <a:ext cx="258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Аллея  памяти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нашей школы  вместе с классными руководителями  в память о погибших ребятах посадили елочки (аллею памяти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аллея находится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с.Чамерово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около Дома культуры рядом с обелиском Победы.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D:\СВО Участники военных действий\Сад героев\Волнухин Ю. Сад героев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355975" y="1268760"/>
            <a:ext cx="1998479" cy="2304256"/>
          </a:xfrm>
          <a:prstGeom prst="rect">
            <a:avLst/>
          </a:prstGeom>
          <a:noFill/>
        </p:spPr>
      </p:pic>
      <p:pic>
        <p:nvPicPr>
          <p:cNvPr id="48132" name="Picture 4" descr="D:\СВО Участники военных действий\Сад героев\Калинкин А. Сад героев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16216" y="1268760"/>
            <a:ext cx="1944216" cy="2288826"/>
          </a:xfrm>
          <a:prstGeom prst="rect">
            <a:avLst/>
          </a:prstGeom>
          <a:noFill/>
        </p:spPr>
      </p:pic>
      <p:pic>
        <p:nvPicPr>
          <p:cNvPr id="48134" name="Picture 6" descr="D:\СВО Участники военных действий\Сад героев\Князев А. Сад героев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04148" y="3717032"/>
            <a:ext cx="1978027" cy="2376264"/>
          </a:xfrm>
          <a:prstGeom prst="rect">
            <a:avLst/>
          </a:prstGeom>
          <a:noFill/>
        </p:spPr>
      </p:pic>
      <p:pic>
        <p:nvPicPr>
          <p:cNvPr id="48136" name="Picture 8" descr="D:\СВО Участники военных действий\Сад героев\Кожевников А.Сад героев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4355976" y="3717032"/>
            <a:ext cx="2016224" cy="2388679"/>
          </a:xfrm>
          <a:prstGeom prst="rect">
            <a:avLst/>
          </a:prstGeom>
          <a:noFill/>
        </p:spPr>
      </p:pic>
      <p:pic>
        <p:nvPicPr>
          <p:cNvPr id="48138" name="Picture 10" descr="D:\СВО Участники военных действий\Сад героев\Лаптев Н.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23728" y="3717032"/>
            <a:ext cx="2062932" cy="2356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91880" y="5486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4572000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Мгновенье тоньше волоска.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Оно – как искорки свеченье.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Но может быстрое мгновенье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Остаться славным на века.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Одно мгновенье – и во мгле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Встает заря над прахом серым,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И ты становишься примером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Для миллионов на земле.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изучили биографии наших земляков - участников СВО. Мы гордимся тем, что живем рядом с такими смелыми, мужественными  людьми.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Имена наших героев – земляков, погибших на Украине, навсегда останутся в нашей памяти.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s://avatars.mds.yandex.net/i?id=2a703f01665b95e5ed47a25ec566416be40bbf36-526727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059815" cy="2131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422241"/>
            <a:ext cx="2448272" cy="147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2232248" cy="1488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552" y="58772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Издавна на Руси было принято зажигать свечу  в память об умерших людях. Так пусть же обо всех погибших воинах горят свечи.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5856" y="2606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Материалы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052736"/>
            <a:ext cx="638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семейного архива участников, их биографии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из школьного архива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3.Интернет-ресурсы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27687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https://infourok.ru/miting-otkrytie-memorialnoj-doski-v-shkole-pogibshemu-v-svo-6625589.html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7170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https://mostysoch.minobr63.ru/wp-content/uploads</a:t>
            </a:r>
            <a:r>
              <a:rPr lang="en-US" dirty="0" smtClean="0">
                <a:hlinkClick r:id="rId4"/>
              </a:rPr>
              <a:t>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99695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https://yandex.ru/images/search?family=yes&amp;text=</a:t>
            </a:r>
            <a:r>
              <a:rPr lang="ru-RU" dirty="0" smtClean="0">
                <a:hlinkClick r:id="rId5"/>
              </a:rPr>
              <a:t>свечи%20в%20память%20о%20погибших%20фото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14908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https://planeta-pesen.ru/14073-shaman-vstanem.html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58112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https://nukadeti.ru/pesni/russkij-paren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101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83671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0689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980728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276872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64502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-Найти  и изучить  сведения  об участниках СВО- наших земляках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-Подготовить материал для создания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-Поделиться результатами работы с учащимися  нашей школы.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41277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сведения о наших земляках ,  выпускниках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Чамеровская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СОШ»,   которые принимали участие и продолжают воевать в зоне СВО.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9"/>
            <a:ext cx="9252520" cy="7185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3326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2025 год объявлен в России годом защитника Отечества. Это особенно важно в год празднования 80-летия Победы в Великой Отечественной войне.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Год защитника Отечества - это  не просто календарная дата, а  выражение глубокой признательности тем, кто защищал и продолжает защищать  безопасность нашей страны.  В связи с этим мы выбрали для своего проекта тему, посвященную нашим землякам,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выпускникам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Чамеровская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»,защитникам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Отечества,  солдатам СВО.</a:t>
            </a:r>
          </a:p>
          <a:p>
            <a:endParaRPr lang="ru-RU" dirty="0"/>
          </a:p>
        </p:txBody>
      </p:sp>
      <p:sp>
        <p:nvSpPr>
          <p:cNvPr id="20482" name="AutoShape 2" descr="C:\Users\Admin\Desktop\ramka-voennaia-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C:\Users\Admin\Desktop\ramka-voennaia-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C:\Users\Admin\Desktop\ramka-voennaia-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Desktop\IMG_20250304_121505_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175564"/>
            <a:ext cx="2160239" cy="31292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328498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Герои Родины - как много в этом смысла!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честь, и храбрость в этих двух словах.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Героями нельзя стать очень быстро,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Герой лишь тот, кому неведом страх.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Всем тем, кто храбро воевал с врагами,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Кто мужествен , решителен и смел,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Кто совершил немало важных дел,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Присвоить можно звание героя !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975211"/>
            <a:ext cx="75608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Высока, высока над землёй синева - это мирное небо над Родиной,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простые и строгие слышим слова: "Боевым награждается орденом".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значит, что где-то в ночной тишине злые пули надрывно свистят,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 в этой борьбе, как на всякой войне, жизнь и смерть снова рядом стоят. 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значит, что в этом суровом бою твой ровесник, земляк, твой сосед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Защищает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надежду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твою, наших окон приветливый свет.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Охраняя все то, чем мы так дорожим, он ведёт этот праведный бой,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счастье и труд, нашу мирную жизнь, от беды заслоняя собой.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382" y="3717032"/>
            <a:ext cx="969339" cy="1800200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i?id=5144a2fdf19fc1398500115a98c75aea158ffe14-443428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149080"/>
            <a:ext cx="1080119" cy="2016224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1008112" cy="1872209"/>
          </a:xfrm>
          <a:prstGeom prst="rect">
            <a:avLst/>
          </a:prstGeom>
          <a:noFill/>
        </p:spPr>
      </p:pic>
      <p:pic>
        <p:nvPicPr>
          <p:cNvPr id="8" name="Picture 4" descr="https://avatars.mds.yandex.net/i?id=5144a2fdf19fc1398500115a98c75aea158ffe14-443428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789040"/>
            <a:ext cx="98645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Admin\Downloads\1613568438_29-p-fon-dlya-prezentatsii-o-voin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440" y="-387424"/>
            <a:ext cx="9329440" cy="72454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704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24 февраля 2022 года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началась специальная военная операция на Украине. В числе солдат, которые сегодня борются за мир, немало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есьегонцев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Они проявляют себя героями, спасая жизни мирных людей, защищая граждан своего государства, поддерживая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сослуживцев.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их имена.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91680" y="2060841"/>
          <a:ext cx="6120680" cy="4373002"/>
        </p:xfrm>
        <a:graphic>
          <a:graphicData uri="http://schemas.openxmlformats.org/drawingml/2006/table">
            <a:tbl>
              <a:tblPr/>
              <a:tblGrid>
                <a:gridCol w="434459"/>
                <a:gridCol w="3758914"/>
                <a:gridCol w="1927307"/>
              </a:tblGrid>
              <a:tr h="3196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рождения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Кожевников Александр  Викторович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1998 - 2023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Дометеев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Алексей  Михайлович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1987 - 2023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Волнухин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Юрий  Владимирович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1986 - 2023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Лаптев Николай Андреевич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1996 – 2023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Князев  Артем Анатольевич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1995 – 2023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Долгов Виталий Викторович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1983г.р.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Шаронов Алексей Анатольевич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1986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Макаренков Владислав Николаевич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1995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Лапенков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Михаил Сергеевич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1989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Мартыненко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Николай Николаевич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1989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Юргин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Алексей Сергеевич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1989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Чамин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Дмитрий Борисович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1982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Щербаков Антон Николаевич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1994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Умаров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Георгий Александрович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 г.р.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79712" y="1613411"/>
            <a:ext cx="5659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  СВО, выпускники МБОУ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(Специальной военной операции на Украине)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ownloads\1614778903_71-p-patrioticheskii-fon-dlya-prezentatsii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55776" y="1052736"/>
            <a:ext cx="56166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Лапенков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Михаил Сергеевич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Хахилево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Весьегонского района 13 ноября 1989 года. Закончил 11 классов МОУ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 в 2006 году. Учился в Михайловской военной академии г. Санкт-Петербурга и закончил её в звании лейтенанта артиллерийских войск в 2011 году. Принимает участие в СВО.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Школа\Музей\Воины-интернационалисты\СВО Участники военных действий\Лапенков М\Лапенков М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80020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284984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Юргин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Алексей Сергеевич</a:t>
            </a: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11 августа 1989 года в с.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Весьегонского района. Закончил 11 классов МОУ «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в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2006г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затем  Краснохолмский колледж. Призван в ряды Вооруженных сил РФ  в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2007году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Работал учителем физической культуры в МОУ «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 Мобилизован в сентябре 2022 года, принимает участие в СВО.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Ефрейтор из Тверской области с помощью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беспилотника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уничтожил пулеметную точку ВСУ украинцев, благодаря чему  штурмовики ВС РФ смогли занять новые украинские позиции.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AppData\Local\Temp\Rar$DIa5548.4682\IMG-20240725-WA0003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87220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55776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Наши земляки-участники СВО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ownloads\1614778903_71-p-patrioticheskii-fon-dlya-prezentatsii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55776" y="548680"/>
            <a:ext cx="61926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Макаренков Владислав Николаевич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18 сентября 1995 года в поселке Романовского льнозавода Весьегонского района. Закончил 11 классов МОУ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 в 2013 году. Учился в Михайловской военной академии г. Санкт-Петербурга и закончил её в звании лейтенанта артиллерийских войск в 2018 году. Капитан артиллерии, командир батальона. Командует гаубицами «Мста». Принимает участие в СВО.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:\Школа\Музей\Воины-интернационалисты\СВО Участники военных действий\Макаренков Вл\IMG-20230714-WA000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8002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Школа\Музей\Воины-интернационалисты\СВО Участники военных действий\Мартыненко Ник\IMG-20240215-WA000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187220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9552" y="3789040"/>
            <a:ext cx="57606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Мартыненко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Николаевич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1 августа 1989 года в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Кенксеколь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Павлодарской области республики Казахстан. Закончил 9 классов МОУ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 в 2004г. Призван в ряды Вооруженных сил РФ  в 2007году. Мобилизован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сентябре 2022 года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принимает участие в СВО.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ownloads\1614778903_71-p-patrioticheskii-fon-dlya-prezentatsii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3429000"/>
            <a:ext cx="57606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Щербаков Антон Николаевич</a:t>
            </a: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4 июля 1994 года в деревне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Бриково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Весьегонского района Тверской области. В 2012 году окончил 11 классов МБОУ 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Чамеровская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СОШ».  В 2012-2013 году   служил в армии.   После  этого учился на тракториста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г. Бежецк, там же и работал до 2023 года. Осенью 2023 года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шел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добровольцем на СВО. Женат, трое детей.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IMG_20250309_142248_057.jpg"/>
          <p:cNvPicPr>
            <a:picLocks noChangeAspect="1" noChangeArrowheads="1"/>
          </p:cNvPicPr>
          <p:nvPr/>
        </p:nvPicPr>
        <p:blipFill>
          <a:blip r:embed="rId3" cstate="print"/>
          <a:srcRect l="9950" t="19403" r="3814" b="29851"/>
          <a:stretch>
            <a:fillRect/>
          </a:stretch>
        </p:blipFill>
        <p:spPr bwMode="auto">
          <a:xfrm>
            <a:off x="6516216" y="3501008"/>
            <a:ext cx="2036534" cy="2482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476672"/>
            <a:ext cx="59401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Чамин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Дмитрий Борисович</a:t>
            </a: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27 октября 1982 года в селе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Весьегонского района. Закончил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Чамеровскую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школу в 1987 году. Проходил срочную службу в рядах Вооруженных сил СССР с 1990 по 1992 год. Ушел добровольцем на СВО в сентябре 2023 года.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СВО Участники военных действий\Чамин Д\IMG-20230912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1800200" cy="21020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1729</Words>
  <Application>Microsoft Office PowerPoint</Application>
  <PresentationFormat>Экран (4:3)</PresentationFormat>
  <Paragraphs>184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Наши земляки- солдаты  СВО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помним,мыгордимся!</dc:title>
  <dc:creator>Admin</dc:creator>
  <cp:lastModifiedBy>Admin</cp:lastModifiedBy>
  <cp:revision>214</cp:revision>
  <dcterms:created xsi:type="dcterms:W3CDTF">2025-02-24T11:30:16Z</dcterms:created>
  <dcterms:modified xsi:type="dcterms:W3CDTF">2025-03-23T06:45:50Z</dcterms:modified>
</cp:coreProperties>
</file>