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0" r:id="rId4"/>
    <p:sldId id="258" r:id="rId5"/>
    <p:sldId id="264" r:id="rId6"/>
    <p:sldId id="265" r:id="rId7"/>
    <p:sldId id="271" r:id="rId8"/>
    <p:sldId id="268" r:id="rId9"/>
    <p:sldId id="261" r:id="rId10"/>
    <p:sldId id="262" r:id="rId11"/>
    <p:sldId id="266" r:id="rId12"/>
    <p:sldId id="270" r:id="rId13"/>
    <p:sldId id="273" r:id="rId14"/>
    <p:sldId id="263" r:id="rId15"/>
    <p:sldId id="272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FC3D6B-ECAC-49AE-83CE-E66E57E1F1B0}">
          <p14:sldIdLst>
            <p14:sldId id="256"/>
            <p14:sldId id="274"/>
            <p14:sldId id="260"/>
            <p14:sldId id="258"/>
            <p14:sldId id="264"/>
            <p14:sldId id="265"/>
            <p14:sldId id="271"/>
            <p14:sldId id="268"/>
            <p14:sldId id="261"/>
            <p14:sldId id="262"/>
            <p14:sldId id="266"/>
            <p14:sldId id="270"/>
            <p14:sldId id="273"/>
            <p14:sldId id="263"/>
            <p14:sldId id="272"/>
            <p14:sldId id="259"/>
          </p14:sldIdLst>
        </p14:section>
        <p14:section name="Раздел без заголовка" id="{2F118582-609B-4274-AD22-F900B0DBF99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2540" autoAdjust="0"/>
  </p:normalViewPr>
  <p:slideViewPr>
    <p:cSldViewPr>
      <p:cViewPr varScale="1">
        <p:scale>
          <a:sx n="65" d="100"/>
          <a:sy n="65" d="100"/>
        </p:scale>
        <p:origin x="5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640-CA1E-45C4-905E-855C1C4C1AE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D567-BFAB-4DCF-9DE4-768F9568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7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640-CA1E-45C4-905E-855C1C4C1AE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D567-BFAB-4DCF-9DE4-768F9568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640-CA1E-45C4-905E-855C1C4C1AE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D567-BFAB-4DCF-9DE4-768F9568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5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640-CA1E-45C4-905E-855C1C4C1AE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D567-BFAB-4DCF-9DE4-768F9568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9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640-CA1E-45C4-905E-855C1C4C1AE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D567-BFAB-4DCF-9DE4-768F9568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6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640-CA1E-45C4-905E-855C1C4C1AE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D567-BFAB-4DCF-9DE4-768F9568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1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640-CA1E-45C4-905E-855C1C4C1AE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D567-BFAB-4DCF-9DE4-768F9568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2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640-CA1E-45C4-905E-855C1C4C1AE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D567-BFAB-4DCF-9DE4-768F9568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5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640-CA1E-45C4-905E-855C1C4C1AE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D567-BFAB-4DCF-9DE4-768F9568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640-CA1E-45C4-905E-855C1C4C1AE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D567-BFAB-4DCF-9DE4-768F9568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0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640-CA1E-45C4-905E-855C1C4C1AE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D567-BFAB-4DCF-9DE4-768F9568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7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F640-CA1E-45C4-905E-855C1C4C1AE4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5D567-BFAB-4DCF-9DE4-768F95682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0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 «Игры наших бабушек и дедушек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Чамеровская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СОШ»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Выполнили: обучающиеся 2 класса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Руководитель: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Шанина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Ф.В.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3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28" y="260648"/>
            <a:ext cx="43596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Море волнуется раз</a:t>
            </a:r>
          </a:p>
          <a:p>
            <a:r>
              <a:rPr lang="ru-RU" b="1" dirty="0"/>
              <a:t>Как играть.</a:t>
            </a:r>
            <a:r>
              <a:rPr lang="ru-RU" dirty="0"/>
              <a:t> Ведущий отворачивается от игроков и произносит считалочку: </a:t>
            </a:r>
            <a:br>
              <a:rPr lang="ru-RU" dirty="0"/>
            </a:br>
            <a:r>
              <a:rPr lang="ru-RU" dirty="0"/>
              <a:t>Море волнуется раз,</a:t>
            </a:r>
            <a:br>
              <a:rPr lang="ru-RU" dirty="0"/>
            </a:br>
            <a:r>
              <a:rPr lang="ru-RU" dirty="0"/>
              <a:t>Море волнуется два,</a:t>
            </a:r>
            <a:br>
              <a:rPr lang="ru-RU" dirty="0"/>
            </a:br>
            <a:r>
              <a:rPr lang="ru-RU" dirty="0"/>
              <a:t>Море волнуется три,</a:t>
            </a:r>
            <a:br>
              <a:rPr lang="ru-RU" dirty="0"/>
            </a:br>
            <a:r>
              <a:rPr lang="ru-RU" dirty="0"/>
              <a:t>Морская фигура на месте замри!</a:t>
            </a:r>
            <a:br>
              <a:rPr lang="ru-RU" dirty="0"/>
            </a:br>
            <a:r>
              <a:rPr lang="ru-RU" dirty="0"/>
              <a:t>Пока он говорит, участники хаотично двигаются в любом порядке, изображая руками движения волн. Как только водящий замолкает, нужно замереть в какой-нибудь фигуре. Водящий подходит к одному из игроков и дотрагивается до него. Игрок изображает свою фигуру в движении, а водящий угадывает, что это такое. Игрок, чью фигуру не удалось угадать, сам становится водящим.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Пользователь\Pictures\2018-03-05\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3559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9" y="555398"/>
            <a:ext cx="812482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Золотые ворота</a:t>
            </a:r>
          </a:p>
          <a:p>
            <a:r>
              <a:rPr lang="ru-RU" dirty="0"/>
              <a:t>Эта игра отличается большой динамичностью и рассчитана не столько на ловкость ее участников, сколько на их везение. Правила «Золотых ворот» следующие: два игрока становятся напротив друг друга и соединяют руки таким образом, чтобы получились ворота. Остальные участники берутся за руки и по очереди проходят через них. Игроки, составляющие ворота при этом напевают:</a:t>
            </a:r>
          </a:p>
          <a:p>
            <a:r>
              <a:rPr lang="ru-RU" dirty="0"/>
              <a:t>Золотые ворота</a:t>
            </a:r>
            <a:br>
              <a:rPr lang="ru-RU" dirty="0"/>
            </a:br>
            <a:r>
              <a:rPr lang="ru-RU" dirty="0"/>
              <a:t>Пропускают не всегда!</a:t>
            </a:r>
            <a:br>
              <a:rPr lang="ru-RU" dirty="0"/>
            </a:br>
            <a:r>
              <a:rPr lang="ru-RU" dirty="0"/>
              <a:t>Первый раз прощается,</a:t>
            </a:r>
            <a:br>
              <a:rPr lang="ru-RU" dirty="0"/>
            </a:br>
            <a:r>
              <a:rPr lang="ru-RU" dirty="0"/>
              <a:t>Второй раз запрещается,</a:t>
            </a:r>
            <a:br>
              <a:rPr lang="ru-RU" dirty="0"/>
            </a:br>
            <a:r>
              <a:rPr lang="ru-RU" dirty="0"/>
              <a:t>А на третий раз</a:t>
            </a:r>
            <a:br>
              <a:rPr lang="ru-RU" dirty="0"/>
            </a:br>
            <a:r>
              <a:rPr lang="ru-RU" dirty="0"/>
              <a:t>Не пропустим вас!</a:t>
            </a:r>
          </a:p>
          <a:p>
            <a:r>
              <a:rPr lang="ru-RU" dirty="0"/>
              <a:t>После того, как заканчивается песня они опускают руку, и те игроки, которые попались также становятся воротами. Таким образом, постепенно уменьшается цепочка участников. Игра заканчивается в тот момент, когда все становятся «воротами».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3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prx.livejournal.net/ec80212eec6db94058fcf3f430780b56e3a3ef6f/qHg86w7VVSk-KwrhlAS1HQ9cThzBDRBExo_KYcvxsGj3Q36R49HMX0cakxwNUW0nwGruj1_pUCV97h9ajxScNSlYc1f_M0bL2NAFJWNABpWBtUPw69qD5WemGrSSA-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17" y="3501008"/>
            <a:ext cx="43053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12845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Главный атрибут этой игры— бельевая резинка. Идеальное количество играющих — 3–4 человека. Каждая участница выполняет прыжковые фигуры и комбинации на разной высоте: от уровня щиколоток (прыгают «первые») до уровня шеи (прыгают «шестые»). Прыжки через </a:t>
            </a:r>
            <a:r>
              <a:rPr lang="ru-RU" dirty="0" err="1"/>
              <a:t>резиночку</a:t>
            </a:r>
            <a:r>
              <a:rPr lang="ru-RU" dirty="0"/>
              <a:t>, натянутую на уровне бедра, носили таинственное название «</a:t>
            </a:r>
            <a:r>
              <a:rPr lang="ru-RU" dirty="0" err="1"/>
              <a:t>пожэпэ</a:t>
            </a:r>
            <a:r>
              <a:rPr lang="ru-RU" dirty="0"/>
              <a:t>». Как только прыгунья ошибается, на ее место встает другая участница, а допустившая ошибку девочка надевает на себя резинку. Если игроков четверо, пары меняются местами, когда оба игрока из одной пары поочередно допускают ошибки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3200" dirty="0" smtClean="0"/>
              <a:t>                                 </a:t>
            </a:r>
            <a:r>
              <a:rPr lang="ru-RU" sz="4400" dirty="0" err="1" smtClean="0"/>
              <a:t>резиночка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628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hlinkClick r:id="rId2"/>
              </a:rPr>
              <a:t>Прятки </a:t>
            </a:r>
            <a:r>
              <a:rPr lang="ru-RU" b="1" dirty="0">
                <a:hlinkClick r:id="rId2"/>
              </a:rPr>
              <a:t/>
            </a:r>
            <a:br>
              <a:rPr lang="ru-RU" b="1" dirty="0">
                <a:hlinkClick r:id="rId2"/>
              </a:rPr>
            </a:br>
            <a:endParaRPr lang="ru-RU" dirty="0"/>
          </a:p>
          <a:p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Основные правила таковы: один человек водит, а другие – прячутся. </a:t>
            </a:r>
            <a:br>
              <a:rPr lang="ru-RU" dirty="0"/>
            </a:br>
            <a:r>
              <a:rPr lang="ru-RU" dirty="0"/>
              <a:t>Водящий должен отыскать всех игроков и осалить их до того, как они успеют спрятаться «дома». </a:t>
            </a:r>
            <a:br>
              <a:rPr lang="ru-RU" dirty="0"/>
            </a:br>
            <a:r>
              <a:rPr lang="ru-RU" dirty="0"/>
              <a:t>Водящий, выбранный с помощью считалки, становится в условленном месте с закрытыми глазами. Это место называется «кон». </a:t>
            </a:r>
            <a:br>
              <a:rPr lang="ru-RU" dirty="0"/>
            </a:br>
            <a:r>
              <a:rPr lang="ru-RU" dirty="0"/>
              <a:t>Пока водящий громко считает до 20–30, все играющие прячутся на определенной территории. После окончания счета водящий открывает глаза и отправляется на поиски спрятавшихся. </a:t>
            </a:r>
            <a:br>
              <a:rPr lang="ru-RU" dirty="0"/>
            </a:br>
            <a:r>
              <a:rPr lang="ru-RU" dirty="0"/>
              <a:t>Если он увидит кого-то из укрывшихся игроков, он громко называет его имя и бежит на кон. В знак того, что игрок найден, надо постучать на кону о стенку или дерево. </a:t>
            </a:r>
            <a:br>
              <a:rPr lang="ru-RU" dirty="0"/>
            </a:br>
            <a:r>
              <a:rPr lang="ru-RU" dirty="0"/>
              <a:t>Если найденный игрок добежит до кона и постучит там раньше водящего, то он не считается пойманным. Он отходит в сторону и ждет окончания игры. </a:t>
            </a:r>
            <a:br>
              <a:rPr lang="ru-RU" dirty="0"/>
            </a:br>
            <a:r>
              <a:rPr lang="ru-RU" dirty="0"/>
              <a:t>Водящий должен «застукать» как можно больше спрятавшихся игроков. </a:t>
            </a:r>
            <a:br>
              <a:rPr lang="ru-RU" dirty="0"/>
            </a:br>
            <a:r>
              <a:rPr lang="ru-RU" dirty="0"/>
              <a:t>В следующий раз водящим становится тот игрок, который был найден и «застукан» последним (или, по решению играющих, – первым). </a:t>
            </a:r>
            <a:br>
              <a:rPr lang="ru-RU" dirty="0"/>
            </a:br>
            <a:r>
              <a:rPr lang="ru-RU" dirty="0"/>
              <a:t>Каждый раз, когда водящий далеко отходит от кона, спрятавшиеся игроки могут незаметно подкрасться к кону и постучать. В этом случае они не будут считаться обнаруженными. </a:t>
            </a:r>
          </a:p>
        </p:txBody>
      </p:sp>
    </p:spTree>
    <p:extLst>
      <p:ext uri="{BB962C8B-B14F-4D97-AF65-F5344CB8AC3E}">
        <p14:creationId xmlns:p14="http://schemas.microsoft.com/office/powerpoint/2010/main" val="12165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82"/>
            <a:ext cx="8568952" cy="10081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/>
              <a:t>Чтобы </a:t>
            </a:r>
            <a:r>
              <a:rPr lang="ru-RU" sz="2400" dirty="0" err="1" smtClean="0"/>
              <a:t>выяснить,в</a:t>
            </a:r>
            <a:r>
              <a:rPr lang="ru-RU" sz="2400" dirty="0" smtClean="0"/>
              <a:t> какие подвижные игры любили играть наши бабушки и дедушки, родители, мы провели анкетирование и сравнили с нашими любимыми подвижными играми.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391280"/>
              </p:ext>
            </p:extLst>
          </p:nvPr>
        </p:nvGraphicFramePr>
        <p:xfrm>
          <a:off x="179512" y="1048612"/>
          <a:ext cx="8784976" cy="5774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520280"/>
                <a:gridCol w="1944216"/>
                <a:gridCol w="2016224"/>
              </a:tblGrid>
              <a:tr h="63907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игр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Бабушки и дедушки     (8 человек)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 </a:t>
                      </a:r>
                    </a:p>
                    <a:p>
                      <a:r>
                        <a:rPr lang="ru-RU" dirty="0" smtClean="0"/>
                        <a:t>(11 человек)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</a:t>
                      </a:r>
                    </a:p>
                    <a:p>
                      <a:r>
                        <a:rPr lang="ru-RU" dirty="0" smtClean="0"/>
                        <a:t>(11</a:t>
                      </a:r>
                      <a:r>
                        <a:rPr lang="ru-RU" baseline="0" dirty="0" smtClean="0"/>
                        <a:t> человек)</a:t>
                      </a:r>
                      <a:endParaRPr lang="ru-RU" dirty="0"/>
                    </a:p>
                  </a:txBody>
                  <a:tcPr/>
                </a:tc>
              </a:tr>
              <a:tr h="439906">
                <a:tc>
                  <a:txBody>
                    <a:bodyPr/>
                    <a:lstStyle/>
                    <a:p>
                      <a:r>
                        <a:rPr lang="ru-RU" dirty="0" smtClean="0"/>
                        <a:t>ручеёк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39906">
                <a:tc>
                  <a:txBody>
                    <a:bodyPr/>
                    <a:lstStyle/>
                    <a:p>
                      <a:r>
                        <a:rPr lang="ru-RU" dirty="0" smtClean="0"/>
                        <a:t>ловкая скакалочка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39906">
                <a:tc>
                  <a:txBody>
                    <a:bodyPr/>
                    <a:lstStyle/>
                    <a:p>
                      <a:r>
                        <a:rPr lang="ru-RU" dirty="0" smtClean="0"/>
                        <a:t>лапта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</a:t>
                      </a:r>
                      <a:endParaRPr lang="ru-RU" dirty="0"/>
                    </a:p>
                  </a:txBody>
                  <a:tcPr/>
                </a:tc>
              </a:tr>
              <a:tr h="344459">
                <a:tc>
                  <a:txBody>
                    <a:bodyPr/>
                    <a:lstStyle/>
                    <a:p>
                      <a:r>
                        <a:rPr lang="ru-RU" dirty="0" smtClean="0"/>
                        <a:t>жмурки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65186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439906">
                <a:tc>
                  <a:txBody>
                    <a:bodyPr/>
                    <a:lstStyle/>
                    <a:p>
                      <a:r>
                        <a:rPr lang="ru-RU" dirty="0" smtClean="0"/>
                        <a:t>прятки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439906">
                <a:tc>
                  <a:txBody>
                    <a:bodyPr/>
                    <a:lstStyle/>
                    <a:p>
                      <a:r>
                        <a:rPr lang="ru-RU" dirty="0" smtClean="0"/>
                        <a:t>верёвочка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</a:t>
                      </a:r>
                      <a:endParaRPr lang="ru-RU" dirty="0"/>
                    </a:p>
                  </a:txBody>
                  <a:tcPr/>
                </a:tc>
              </a:tr>
              <a:tr h="439906">
                <a:tc>
                  <a:txBody>
                    <a:bodyPr/>
                    <a:lstStyle/>
                    <a:p>
                      <a:r>
                        <a:rPr lang="ru-RU" dirty="0" smtClean="0"/>
                        <a:t>салки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439906">
                <a:tc>
                  <a:txBody>
                    <a:bodyPr/>
                    <a:lstStyle/>
                    <a:p>
                      <a:r>
                        <a:rPr lang="ru-RU" dirty="0" smtClean="0"/>
                        <a:t>гуси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43465">
                <a:tc>
                  <a:txBody>
                    <a:bodyPr/>
                    <a:lstStyle/>
                    <a:p>
                      <a:r>
                        <a:rPr lang="ru-RU" dirty="0" smtClean="0"/>
                        <a:t>море волнуется раз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439906">
                <a:tc>
                  <a:txBody>
                    <a:bodyPr/>
                    <a:lstStyle/>
                    <a:p>
                      <a:r>
                        <a:rPr lang="ru-RU" dirty="0" smtClean="0"/>
                        <a:t>вышибало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39906">
                <a:tc>
                  <a:txBody>
                    <a:bodyPr/>
                    <a:lstStyle/>
                    <a:p>
                      <a:r>
                        <a:rPr lang="ru-RU" dirty="0" smtClean="0"/>
                        <a:t>казаки-разбойники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9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40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Вывод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800" dirty="0"/>
              <a:t>В</a:t>
            </a:r>
            <a:r>
              <a:rPr lang="ru-RU" sz="2800" dirty="0" smtClean="0"/>
              <a:t> ходе исследования мы </a:t>
            </a:r>
            <a:r>
              <a:rPr lang="ru-RU" sz="2800" dirty="0" smtClean="0"/>
              <a:t>узнали, </a:t>
            </a:r>
            <a:r>
              <a:rPr lang="ru-RU" sz="2800" dirty="0" smtClean="0"/>
              <a:t>в какие игры играли наши бабушки и дедушки, сравнили их с нашими подвижными играми. В любимые  игры наших родных бабушек и дедушек играем и мы.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Е</a:t>
            </a:r>
            <a:r>
              <a:rPr lang="ru-RU" sz="2800" dirty="0" smtClean="0"/>
              <a:t>сть много интересных русских </a:t>
            </a:r>
            <a:r>
              <a:rPr lang="ru-RU" sz="2800" smtClean="0"/>
              <a:t>народных  </a:t>
            </a:r>
            <a:r>
              <a:rPr lang="ru-RU" sz="2800" smtClean="0"/>
              <a:t>игр, </a:t>
            </a:r>
            <a:r>
              <a:rPr lang="ru-RU" sz="2800" dirty="0" smtClean="0"/>
              <a:t>и мы не будем отказываться от них. Мы решили разучить новые   для нас игры и играть  в них на переменах</a:t>
            </a:r>
            <a:r>
              <a:rPr lang="ru-RU" sz="2800" dirty="0" smtClean="0"/>
              <a:t>, во </a:t>
            </a:r>
            <a:r>
              <a:rPr lang="ru-RU" sz="2800" dirty="0" smtClean="0"/>
              <a:t>дворе</a:t>
            </a:r>
            <a:r>
              <a:rPr lang="ru-RU" sz="2800" dirty="0" smtClean="0"/>
              <a:t>, в </a:t>
            </a:r>
            <a:r>
              <a:rPr lang="ru-RU" sz="2800" dirty="0" smtClean="0"/>
              <a:t>летнем оздоровительном лагере.</a:t>
            </a:r>
            <a:br>
              <a:rPr lang="ru-RU" sz="2800" dirty="0" smtClean="0"/>
            </a:br>
            <a:r>
              <a:rPr lang="ru-RU" sz="2800" dirty="0" smtClean="0"/>
              <a:t>В мире компьютеризации оставим место настоящей игре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2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305342"/>
            <a:ext cx="69847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Литература:</a:t>
            </a:r>
            <a:endParaRPr lang="ru-RU" sz="2800" dirty="0"/>
          </a:p>
          <a:p>
            <a:r>
              <a:rPr lang="ru-RU" sz="2800" dirty="0"/>
              <a:t>1.Былеев, Коротков, Яковлев «Подвижные игры», Физкультура и спорт, 1977г </a:t>
            </a:r>
          </a:p>
          <a:p>
            <a:r>
              <a:rPr lang="ru-RU" sz="2800" dirty="0"/>
              <a:t>2.А.В. </a:t>
            </a:r>
            <a:r>
              <a:rPr lang="ru-RU" sz="2800" dirty="0" err="1"/>
              <a:t>Кенеман</a:t>
            </a:r>
            <a:r>
              <a:rPr lang="ru-RU" sz="2800" dirty="0"/>
              <a:t>, Т.И. Осокина Детские народные подвижные игры: Кн. для воспитателей дет. сада и родителей  – 2-е изд., </a:t>
            </a:r>
            <a:r>
              <a:rPr lang="ru-RU" sz="2800" dirty="0" err="1"/>
              <a:t>дораб</a:t>
            </a:r>
            <a:r>
              <a:rPr lang="ru-RU" sz="2800" dirty="0"/>
              <a:t>. – М.: Просвещение; </a:t>
            </a:r>
            <a:r>
              <a:rPr lang="ru-RU" sz="2800" dirty="0" err="1"/>
              <a:t>Владос</a:t>
            </a:r>
            <a:r>
              <a:rPr lang="ru-RU" sz="2800" dirty="0"/>
              <a:t>, 1995. – 224 с.: </a:t>
            </a:r>
            <a:r>
              <a:rPr lang="ru-RU" sz="2800" dirty="0" err="1"/>
              <a:t>илл</a:t>
            </a:r>
            <a:r>
              <a:rPr lang="ru-RU" sz="2800" dirty="0"/>
              <a:t>.</a:t>
            </a:r>
            <a:r>
              <a:rPr lang="ru-RU" sz="2800" b="1" dirty="0"/>
              <a:t> </a:t>
            </a:r>
            <a:endParaRPr lang="ru-RU" sz="2800" dirty="0"/>
          </a:p>
          <a:p>
            <a:r>
              <a:rPr lang="ru-RU" sz="2800" dirty="0"/>
              <a:t>3.М.Литвинова «Русские народные подвижные игры»,  Просвещение, 1986 .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14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429000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Весёлые подвижные игры – это наше детство и детство наших родителей, бабушек и дедушек. Бежит время, сменяют друг друга обитатели детских площадок, но, кажется, у каждого нового поколения остается все меньше коллективных игр - тех, что объединяют, укрепляют чувство команды, дают возможность подружиться ребятам разного возраста. Игра для наших родителей, бабушек и дедушек, когда они были детьми, являлась способом проведения свободного времени. 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20880" cy="30487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Русские народные игры-это </a:t>
            </a:r>
            <a:r>
              <a:rPr lang="ru-RU" sz="2800" dirty="0" err="1" smtClean="0"/>
              <a:t>игры,которыми</a:t>
            </a:r>
            <a:r>
              <a:rPr lang="ru-RU" sz="2800" dirty="0" smtClean="0"/>
              <a:t> развлекался русский народ в старину. Они были очень разнообразны: хороводные игры, игры-состязания, игры с мячом, игры с определёнными движениями.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9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603498"/>
          </a:xfrm>
        </p:spPr>
        <p:txBody>
          <a:bodyPr>
            <a:noAutofit/>
          </a:bodyPr>
          <a:lstStyle/>
          <a:p>
            <a:pPr algn="l"/>
            <a:r>
              <a:rPr lang="ru-RU" sz="2400" u="sng" dirty="0" smtClean="0"/>
              <a:t>Цель исследования</a:t>
            </a:r>
            <a:r>
              <a:rPr lang="ru-RU" sz="2400" dirty="0" smtClean="0"/>
              <a:t>: выяснить в какие подвижные игры играли  наши дедушки и бабушки и сравнить их с нашими играми.</a:t>
            </a:r>
            <a:br>
              <a:rPr lang="ru-RU" sz="2400" dirty="0" smtClean="0"/>
            </a:br>
            <a:r>
              <a:rPr lang="ru-RU" sz="2400" u="sng" dirty="0" smtClean="0"/>
              <a:t>Задачи</a:t>
            </a:r>
            <a:r>
              <a:rPr lang="ru-RU" sz="2400" dirty="0" smtClean="0"/>
              <a:t>:1.познакомиться с играми наших  родителей, бабушек и дедушек.</a:t>
            </a:r>
            <a:br>
              <a:rPr lang="ru-RU" sz="2400" dirty="0" smtClean="0"/>
            </a:br>
            <a:r>
              <a:rPr lang="ru-RU" sz="2400" dirty="0" smtClean="0"/>
              <a:t>2.разучить русские народные игры.</a:t>
            </a:r>
            <a:br>
              <a:rPr lang="ru-RU" sz="2400" dirty="0" smtClean="0"/>
            </a:br>
            <a:r>
              <a:rPr lang="ru-RU" sz="2400" u="sng" dirty="0" smtClean="0"/>
              <a:t>Гипотеза:-</a:t>
            </a:r>
            <a:r>
              <a:rPr lang="ru-RU" sz="2400" dirty="0" smtClean="0"/>
              <a:t>интересны ли нашим сверстникам игры наших дедушек и бабушек</a:t>
            </a:r>
            <a:br>
              <a:rPr lang="ru-RU" sz="2400" dirty="0" smtClean="0"/>
            </a:br>
            <a:r>
              <a:rPr lang="ru-RU" sz="2400" u="sng" dirty="0" smtClean="0"/>
              <a:t>Объект исследования: </a:t>
            </a:r>
            <a:r>
              <a:rPr lang="ru-RU" sz="2400" dirty="0" smtClean="0"/>
              <a:t>люди</a:t>
            </a:r>
            <a:br>
              <a:rPr lang="ru-RU" sz="2400" dirty="0" smtClean="0"/>
            </a:br>
            <a:r>
              <a:rPr lang="ru-RU" sz="2400" u="sng" dirty="0" smtClean="0"/>
              <a:t>Предмет исследования</a:t>
            </a:r>
            <a:r>
              <a:rPr lang="ru-RU" sz="2400" dirty="0" smtClean="0"/>
              <a:t>: русские народные игры</a:t>
            </a:r>
            <a:br>
              <a:rPr lang="ru-RU" sz="2400" dirty="0" smtClean="0"/>
            </a:br>
            <a:r>
              <a:rPr lang="ru-RU" sz="2400" u="sng" dirty="0" smtClean="0"/>
              <a:t>Методы: </a:t>
            </a:r>
            <a:r>
              <a:rPr lang="ru-RU" sz="2400" dirty="0" smtClean="0"/>
              <a:t>1.Подбор и изучение материала по теме.</a:t>
            </a:r>
            <a:br>
              <a:rPr lang="ru-RU" sz="2400" dirty="0" smtClean="0"/>
            </a:br>
            <a:r>
              <a:rPr lang="ru-RU" sz="2400" dirty="0" smtClean="0"/>
              <a:t>2.Опрос в форме анкетирования  бабушек, </a:t>
            </a:r>
            <a:r>
              <a:rPr lang="ru-RU" sz="2400" dirty="0" err="1" smtClean="0"/>
              <a:t>дедушек,родителей</a:t>
            </a:r>
            <a:r>
              <a:rPr lang="ru-RU" sz="2400" dirty="0" smtClean="0"/>
              <a:t>, обучающихся нашего класса.</a:t>
            </a:r>
            <a:br>
              <a:rPr lang="ru-RU" sz="2400" dirty="0" smtClean="0"/>
            </a:br>
            <a:r>
              <a:rPr lang="ru-RU" sz="2400" dirty="0" smtClean="0"/>
              <a:t>3.Разучивание игр на переменах и прогулке.</a:t>
            </a:r>
            <a:br>
              <a:rPr lang="ru-RU" sz="2400" dirty="0" smtClean="0"/>
            </a:br>
            <a:r>
              <a:rPr lang="ru-RU" sz="2400" u="sng" dirty="0" smtClean="0"/>
              <a:t>Предполагаемый результат</a:t>
            </a:r>
            <a:r>
              <a:rPr lang="ru-RU" sz="2400" dirty="0" smtClean="0"/>
              <a:t>:  Игры наших бабушек и дедушек отличаются от игр, в которые играем сейчас мы. Но некоторые подвижные игры остались любимыми и в наше время.</a:t>
            </a:r>
            <a:endParaRPr lang="ru-RU" sz="2400" u="sng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6957392"/>
            <a:ext cx="6400800" cy="864096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6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6084" y="1988840"/>
            <a:ext cx="3898776" cy="3442394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/>
              <a:t>Ручеёк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Дети встают парами.</a:t>
            </a:r>
            <a:br>
              <a:rPr lang="ru-RU" sz="4000" dirty="0" smtClean="0"/>
            </a:br>
            <a:r>
              <a:rPr lang="ru-RU" sz="4000" dirty="0" smtClean="0"/>
              <a:t>Один водящий проходит через «ручеёк» и выбирает себе пару. Тот ,кто остался без пары, становится водящим</a:t>
            </a:r>
            <a:r>
              <a:rPr lang="ru-RU" sz="2000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60648"/>
            <a:ext cx="7772400" cy="57626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8000" dirty="0"/>
          </a:p>
        </p:txBody>
      </p:sp>
      <p:pic>
        <p:nvPicPr>
          <p:cNvPr id="3074" name="Picture 2" descr="C:\Users\Пользователь\Pictures\2018-03-05\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9373"/>
          <a:stretch/>
        </p:blipFill>
        <p:spPr bwMode="auto">
          <a:xfrm>
            <a:off x="4355976" y="-2096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4345"/>
            <a:ext cx="461229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hlinkClick r:id="rId2"/>
              </a:rPr>
              <a:t>Салки </a:t>
            </a:r>
            <a:r>
              <a:rPr lang="ru-RU" b="1" dirty="0">
                <a:hlinkClick r:id="rId2"/>
              </a:rPr>
              <a:t/>
            </a:r>
            <a:br>
              <a:rPr lang="ru-RU" b="1" dirty="0">
                <a:hlinkClick r:id="rId2"/>
              </a:rPr>
            </a:br>
            <a:endParaRPr lang="ru-RU" dirty="0"/>
          </a:p>
          <a:p>
            <a:r>
              <a:rPr lang="ru-RU" dirty="0"/>
              <a:t>Сюжет игры очень прост: выбирается один водящий, который должен догнать и осалить разбежавшихся по площадке игроков. </a:t>
            </a:r>
            <a:br>
              <a:rPr lang="ru-RU" dirty="0"/>
            </a:br>
            <a:r>
              <a:rPr lang="ru-RU" dirty="0"/>
              <a:t>Но у этой игры есть несколько усложняющих ее вариантов. </a:t>
            </a:r>
            <a:br>
              <a:rPr lang="ru-RU" dirty="0"/>
            </a:br>
            <a:r>
              <a:rPr lang="ru-RU" dirty="0"/>
              <a:t>1. Осаленный игрок становится водящим, при этом он должен бегать, держась рукой за ту часть тела, за которую его осалили. </a:t>
            </a:r>
            <a:br>
              <a:rPr lang="ru-RU" dirty="0"/>
            </a:br>
            <a:r>
              <a:rPr lang="ru-RU" dirty="0"/>
              <a:t>Первый же игрок, до которого водящий дотронется, сам становится водящим. </a:t>
            </a:r>
            <a:br>
              <a:rPr lang="ru-RU" dirty="0"/>
            </a:br>
            <a:r>
              <a:rPr lang="ru-RU" dirty="0"/>
              <a:t>2. Осаленный игрок останавливается, вытягивает руки в стороны и кричит: «Чай-чай-выручай». Он «заколдован». </a:t>
            </a:r>
            <a:br>
              <a:rPr lang="ru-RU" dirty="0"/>
            </a:br>
            <a:r>
              <a:rPr lang="ru-RU" dirty="0"/>
              <a:t>«Расколдовать» его могут другие играющие, дотронувшись до руки. Водящий должен «заколдовать» всех. Чтобы сделать это быстрее, водящих может быть двое или трое. </a:t>
            </a:r>
          </a:p>
        </p:txBody>
      </p:sp>
      <p:pic>
        <p:nvPicPr>
          <p:cNvPr id="2050" name="Picture 2" descr="C:\Users\Пользователь\Pictures\2018-03-05\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15007" r="-1889" b="-9208"/>
          <a:stretch/>
        </p:blipFill>
        <p:spPr bwMode="auto">
          <a:xfrm>
            <a:off x="4612296" y="690175"/>
            <a:ext cx="4284053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452" y="54186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hlinkClick r:id="rId2"/>
              </a:rPr>
              <a:t>Гуси </a:t>
            </a:r>
            <a:r>
              <a:rPr lang="ru-RU" b="1" dirty="0">
                <a:hlinkClick r:id="rId2"/>
              </a:rPr>
              <a:t/>
            </a:r>
            <a:br>
              <a:rPr lang="ru-RU" b="1" dirty="0">
                <a:hlinkClick r:id="rId2"/>
              </a:rPr>
            </a:br>
            <a:endParaRPr lang="ru-RU" dirty="0"/>
          </a:p>
          <a:p>
            <a:r>
              <a:rPr lang="ru-RU" dirty="0"/>
              <a:t>На площадке на расстоянии 10–15 метров проводят две линии – два «дома». </a:t>
            </a:r>
            <a:br>
              <a:rPr lang="ru-RU" dirty="0"/>
            </a:br>
            <a:r>
              <a:rPr lang="ru-RU" dirty="0"/>
              <a:t>В одном находятся гуси, в другом их хозяин. </a:t>
            </a:r>
            <a:br>
              <a:rPr lang="ru-RU" dirty="0"/>
            </a:br>
            <a:r>
              <a:rPr lang="ru-RU" dirty="0"/>
              <a:t>Между «домами», «под горой», живет «волк» – водящий. </a:t>
            </a:r>
            <a:br>
              <a:rPr lang="ru-RU" dirty="0"/>
            </a:br>
            <a:r>
              <a:rPr lang="ru-RU" dirty="0"/>
              <a:t>«Хозяин» и «гуси» ведут между собой диалог, известный всем с раннего детства: </a:t>
            </a:r>
            <a:br>
              <a:rPr lang="ru-RU" dirty="0"/>
            </a:br>
            <a:r>
              <a:rPr lang="ru-RU" dirty="0"/>
              <a:t>– Гуси, гуси! </a:t>
            </a:r>
            <a:br>
              <a:rPr lang="ru-RU" dirty="0"/>
            </a:br>
            <a:r>
              <a:rPr lang="ru-RU" dirty="0"/>
              <a:t>– Га-га-га! </a:t>
            </a:r>
            <a:br>
              <a:rPr lang="ru-RU" dirty="0"/>
            </a:br>
            <a:r>
              <a:rPr lang="ru-RU" dirty="0"/>
              <a:t>– Есть хотите? </a:t>
            </a:r>
            <a:br>
              <a:rPr lang="ru-RU" dirty="0"/>
            </a:br>
            <a:r>
              <a:rPr lang="ru-RU" dirty="0"/>
              <a:t>– Да-да-да! </a:t>
            </a:r>
            <a:br>
              <a:rPr lang="ru-RU" dirty="0"/>
            </a:br>
            <a:r>
              <a:rPr lang="ru-RU" dirty="0"/>
              <a:t>– Так летите! </a:t>
            </a:r>
            <a:br>
              <a:rPr lang="ru-RU" dirty="0"/>
            </a:br>
            <a:r>
              <a:rPr lang="ru-RU" dirty="0"/>
              <a:t>– Нам нельзя. Серый волк под горой не пускает нас домой! </a:t>
            </a:r>
            <a:br>
              <a:rPr lang="ru-RU" dirty="0"/>
            </a:br>
            <a:r>
              <a:rPr lang="ru-RU" dirty="0"/>
              <a:t>После этих слов «гуси» стараются перебежать к «хозяину», а «волк» их ловит. </a:t>
            </a:r>
            <a:br>
              <a:rPr lang="ru-RU" dirty="0"/>
            </a:br>
            <a:r>
              <a:rPr lang="ru-RU" dirty="0"/>
              <a:t>Пойманный игрок становится «волком».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361628"/>
            <a:ext cx="2435324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1452" y="1556792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2018-03-05\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499992" cy="571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843"/>
            <a:ext cx="46085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Съедобное-несъедобное</a:t>
            </a:r>
          </a:p>
          <a:p>
            <a:r>
              <a:rPr lang="ru-RU" b="1" dirty="0"/>
              <a:t>Как играть.</a:t>
            </a:r>
            <a:r>
              <a:rPr lang="ru-RU" dirty="0"/>
              <a:t> Все игроки садятся или встают в ряд. Водящий кидает мяч одному из участников и одновременно называет какой-нибудь предмет. Если предмет «съедобный», игрок ловит мяч. Если нет — отбивает. Задача водящего — запутать игрока, например, в цепочке «яблоко-дыня-морковь-картошка» неожиданно произнести: «утюг». Если игрок ошибается и «съедает» «несъедобное», то сам становится водящим. Чем быстрее водящий кидает мяч и называет предметы, тем азартнее и интереснее играть.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Пользователь\Pictures\2018-03-05\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9"/>
            <a:ext cx="33834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3" y="-41126"/>
            <a:ext cx="766229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hlinkClick r:id="rId2"/>
              </a:rPr>
              <a:t>Горелки </a:t>
            </a:r>
            <a:r>
              <a:rPr lang="ru-RU" b="1" dirty="0">
                <a:hlinkClick r:id="rId2"/>
              </a:rPr>
              <a:t/>
            </a:r>
            <a:br>
              <a:rPr lang="ru-RU" b="1" dirty="0">
                <a:hlinkClick r:id="rId2"/>
              </a:rPr>
            </a:br>
            <a:endParaRPr lang="ru-RU" sz="2400" dirty="0"/>
          </a:p>
          <a:p>
            <a:r>
              <a:rPr lang="ru-RU" sz="2400" dirty="0"/>
              <a:t>Играющие выстраиваются в колонну парами, взявшись за руки. </a:t>
            </a:r>
            <a:br>
              <a:rPr lang="ru-RU" sz="2400" dirty="0"/>
            </a:br>
            <a:r>
              <a:rPr lang="ru-RU" sz="2400" dirty="0"/>
              <a:t>Водящий стоит перед колонной в нескольких шагах, спиной к играющим. Он говорит: </a:t>
            </a:r>
            <a:br>
              <a:rPr lang="ru-RU" sz="2400" dirty="0"/>
            </a:br>
            <a:r>
              <a:rPr lang="ru-RU" sz="2400" dirty="0"/>
              <a:t>Гори-гори ясно, </a:t>
            </a:r>
            <a:br>
              <a:rPr lang="ru-RU" sz="2400" dirty="0"/>
            </a:br>
            <a:r>
              <a:rPr lang="ru-RU" sz="2400" dirty="0"/>
              <a:t>Чтобы не погасло. </a:t>
            </a:r>
            <a:br>
              <a:rPr lang="ru-RU" sz="2400" dirty="0"/>
            </a:br>
            <a:r>
              <a:rPr lang="ru-RU" sz="2400" dirty="0"/>
              <a:t>И раз, и два, и три. </a:t>
            </a:r>
            <a:br>
              <a:rPr lang="ru-RU" sz="2400" dirty="0"/>
            </a:br>
            <a:r>
              <a:rPr lang="ru-RU" sz="2400" dirty="0"/>
              <a:t>Последняя пара беги! </a:t>
            </a:r>
            <a:br>
              <a:rPr lang="ru-RU" sz="2400" dirty="0"/>
            </a:br>
            <a:r>
              <a:rPr lang="ru-RU" sz="2400" dirty="0"/>
              <a:t>На слово «беги» пара, стоящая последней, должна быстро обежать колонну и встать впереди. А водящий стремится опередить их и занять одно из мест первой пары. Тот, кому не хватило места, становится водящим. </a:t>
            </a:r>
            <a:br>
              <a:rPr lang="ru-RU" sz="2400" dirty="0"/>
            </a:br>
            <a:r>
              <a:rPr lang="ru-RU" sz="2400" dirty="0"/>
              <a:t>Вместо слов «последняя пара» водящий может произнести: «Четвертая пара» или «Вторая пара». В этом случае всем играющим надо быть очень внимательными и помнить, какими по счету они стоят в колонне. </a:t>
            </a:r>
          </a:p>
        </p:txBody>
      </p:sp>
    </p:spTree>
    <p:extLst>
      <p:ext uri="{BB962C8B-B14F-4D97-AF65-F5344CB8AC3E}">
        <p14:creationId xmlns:p14="http://schemas.microsoft.com/office/powerpoint/2010/main" val="1165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59340"/>
            <a:ext cx="6048672" cy="4233665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782"/>
            <a:ext cx="6858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Поймай рыбку</a:t>
            </a:r>
          </a:p>
          <a:p>
            <a:r>
              <a:rPr lang="ru-RU" dirty="0"/>
              <a:t>Чтобы победить в этой игре нужно обладать хорошей реакцией и скоростью. Смысл этой забавы в том, что участники образуют круг, в центре которого стоит «вода» с веревкой и вращает ее по полу вокруг своей оси. Задача участников — подпрыгивать над веревкой. Тот игрой, который зацепится за нее, выбывает из игры.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Пользователь\Pictures\2018-03-05\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9545" y="-11887170"/>
            <a:ext cx="5489429" cy="13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Pictures\2018-03-05\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8534"/>
            <a:ext cx="7704856" cy="41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555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Проект «Игры наших бабушек и дедушек»</vt:lpstr>
      <vt:lpstr>введение</vt:lpstr>
      <vt:lpstr>Цель исследования: выяснить в какие подвижные игры играли  наши дедушки и бабушки и сравнить их с нашими играми. Задачи:1.познакомиться с играми наших  родителей, бабушек и дедушек. 2.разучить русские народные игры. Гипотеза:-интересны ли нашим сверстникам игры наших дедушек и бабушек Объект исследования: люди Предмет исследования: русские народные игры Методы: 1.Подбор и изучение материала по теме. 2.Опрос в форме анкетирования  бабушек, дедушек,родителей, обучающихся нашего класса. 3.Разучивание игр на переменах и прогулке. Предполагаемый результат:  Игры наших бабушек и дедушек отличаются от игр, в которые играем сейчас мы. Но некоторые подвижные игры остались любимыми и в наше время.</vt:lpstr>
      <vt:lpstr>Ручеёк Дети встают парами. Один водящий проходит через «ручеёк» и выбирает себе пару. Тот ,кто остался без пары, становится водящим.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Вывод В ходе исследования мы узнали, в какие игры играли наши бабушки и дедушки, сравнили их с нашими подвижными играми. В любимые  игры наших родных бабушек и дедушек играем и мы.  Есть много интересных русских народных  игр, и мы не будем отказываться от них. Мы решили разучить новые   для нас игры и играть  в них на переменах, во дворе, в летнем оздоровительном лагере. В мире компьютеризации оставим место настоящей игре 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«Игры наших бабушек и дедушек»</dc:title>
  <dc:creator>Пользователь</dc:creator>
  <cp:lastModifiedBy>User</cp:lastModifiedBy>
  <cp:revision>67</cp:revision>
  <dcterms:created xsi:type="dcterms:W3CDTF">2018-02-25T18:23:47Z</dcterms:created>
  <dcterms:modified xsi:type="dcterms:W3CDTF">2018-03-12T07:17:17Z</dcterms:modified>
</cp:coreProperties>
</file>