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8" r:id="rId2"/>
    <p:sldId id="260" r:id="rId3"/>
    <p:sldId id="258" r:id="rId4"/>
    <p:sldId id="264" r:id="rId5"/>
    <p:sldId id="269" r:id="rId6"/>
    <p:sldId id="271" r:id="rId7"/>
    <p:sldId id="273" r:id="rId8"/>
    <p:sldId id="275" r:id="rId9"/>
    <p:sldId id="277" r:id="rId10"/>
    <p:sldId id="278" r:id="rId11"/>
    <p:sldId id="279" r:id="rId12"/>
    <p:sldId id="281" r:id="rId13"/>
    <p:sldId id="283" r:id="rId14"/>
    <p:sldId id="297" r:id="rId15"/>
    <p:sldId id="284" r:id="rId16"/>
    <p:sldId id="285" r:id="rId17"/>
    <p:sldId id="289" r:id="rId18"/>
    <p:sldId id="294" r:id="rId19"/>
    <p:sldId id="292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B8C62-4137-429F-8AA6-3AB0622F37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B493D-B31F-43F2-858D-E344609405FD}">
      <dgm:prSet phldrT="[Текст]" custT="1"/>
      <dgm:spPr/>
      <dgm:t>
        <a:bodyPr/>
        <a:lstStyle/>
        <a:p>
          <a:r>
            <a:rPr lang="ru-RU" sz="3600" b="1" dirty="0" smtClean="0">
              <a:latin typeface="+mn-lt"/>
            </a:rPr>
            <a:t>Форма правления</a:t>
          </a:r>
          <a:endParaRPr lang="ru-RU" sz="3600" b="1" dirty="0">
            <a:latin typeface="+mn-lt"/>
          </a:endParaRPr>
        </a:p>
      </dgm:t>
    </dgm:pt>
    <dgm:pt modelId="{1DB31254-F9D4-41AF-B279-1A63D1BE9BB3}" type="parTrans" cxnId="{AECCC6B3-4105-425D-9858-0C3DEB7B15DF}">
      <dgm:prSet/>
      <dgm:spPr/>
      <dgm:t>
        <a:bodyPr/>
        <a:lstStyle/>
        <a:p>
          <a:endParaRPr lang="ru-RU"/>
        </a:p>
      </dgm:t>
    </dgm:pt>
    <dgm:pt modelId="{D7BFB7CE-4FDB-49ED-9E18-E24E9F04C29F}" type="sibTrans" cxnId="{AECCC6B3-4105-425D-9858-0C3DEB7B15DF}">
      <dgm:prSet/>
      <dgm:spPr/>
      <dgm:t>
        <a:bodyPr/>
        <a:lstStyle/>
        <a:p>
          <a:endParaRPr lang="ru-RU"/>
        </a:p>
      </dgm:t>
    </dgm:pt>
    <dgm:pt modelId="{46862469-DD59-462C-973B-DE47BCD4B58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КТО И КАК ПРАВИТ</a:t>
          </a:r>
        </a:p>
        <a:p>
          <a:endParaRPr lang="ru-RU" dirty="0"/>
        </a:p>
      </dgm:t>
    </dgm:pt>
    <dgm:pt modelId="{6E59038A-22DE-4605-86F8-79E5835D127E}" type="parTrans" cxnId="{673E0F08-6AD0-4261-ACDF-37CAC7EA4AEF}">
      <dgm:prSet/>
      <dgm:spPr/>
      <dgm:t>
        <a:bodyPr/>
        <a:lstStyle/>
        <a:p>
          <a:endParaRPr lang="ru-RU"/>
        </a:p>
      </dgm:t>
    </dgm:pt>
    <dgm:pt modelId="{F25E4969-45C3-403C-AAB0-B103106FD5F9}" type="sibTrans" cxnId="{673E0F08-6AD0-4261-ACDF-37CAC7EA4AEF}">
      <dgm:prSet/>
      <dgm:spPr/>
      <dgm:t>
        <a:bodyPr/>
        <a:lstStyle/>
        <a:p>
          <a:endParaRPr lang="ru-RU"/>
        </a:p>
      </dgm:t>
    </dgm:pt>
    <dgm:pt modelId="{F3D91988-F196-49AA-A7AD-A7C93C1146B8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+mn-lt"/>
            </a:rPr>
            <a:t>ФОРМА  </a:t>
          </a:r>
        </a:p>
        <a:p>
          <a:pPr algn="ctr"/>
          <a:r>
            <a:rPr lang="ru-RU" sz="2400" b="1" dirty="0" smtClean="0">
              <a:latin typeface="+mn-lt"/>
            </a:rPr>
            <a:t>ГОСУДАРСТВЕННО-территориального</a:t>
          </a:r>
        </a:p>
        <a:p>
          <a:pPr algn="ctr"/>
          <a:r>
            <a:rPr lang="ru-RU" sz="2400" b="1" dirty="0" smtClean="0">
              <a:latin typeface="+mn-lt"/>
            </a:rPr>
            <a:t>УСТРОЙСТВА</a:t>
          </a:r>
        </a:p>
        <a:p>
          <a:endParaRPr lang="ru-RU" sz="2000" b="1" dirty="0">
            <a:latin typeface="+mn-lt"/>
          </a:endParaRPr>
        </a:p>
      </dgm:t>
    </dgm:pt>
    <dgm:pt modelId="{CB5C9532-DA44-4134-A78E-A07BD7FF1155}" type="parTrans" cxnId="{78FC83BE-51F8-4FCA-8BA9-8266ECD8B594}">
      <dgm:prSet/>
      <dgm:spPr/>
      <dgm:t>
        <a:bodyPr/>
        <a:lstStyle/>
        <a:p>
          <a:endParaRPr lang="ru-RU"/>
        </a:p>
      </dgm:t>
    </dgm:pt>
    <dgm:pt modelId="{23CD3D11-5534-4D0A-BA06-038447F77D66}" type="sibTrans" cxnId="{78FC83BE-51F8-4FCA-8BA9-8266ECD8B594}">
      <dgm:prSet/>
      <dgm:spPr/>
      <dgm:t>
        <a:bodyPr/>
        <a:lstStyle/>
        <a:p>
          <a:endParaRPr lang="ru-RU"/>
        </a:p>
      </dgm:t>
    </dgm:pt>
    <dgm:pt modelId="{97F3475B-6248-45D8-8FC6-15D883A58E86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КАК ОБЪЕДИНЕНО</a:t>
          </a:r>
        </a:p>
        <a:p>
          <a:pPr algn="ctr"/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НАСЕЛЕНИЕ НА ТЕРРИТОРИИ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F132D95-BBD8-4155-902C-4861334014B2}" type="parTrans" cxnId="{6E6062E1-EEF3-4EA7-92BE-4F81F2B95EDD}">
      <dgm:prSet/>
      <dgm:spPr/>
      <dgm:t>
        <a:bodyPr/>
        <a:lstStyle/>
        <a:p>
          <a:endParaRPr lang="ru-RU"/>
        </a:p>
      </dgm:t>
    </dgm:pt>
    <dgm:pt modelId="{C5CB3BB1-B789-474B-A009-B1E2B0E21666}" type="sibTrans" cxnId="{6E6062E1-EEF3-4EA7-92BE-4F81F2B95EDD}">
      <dgm:prSet/>
      <dgm:spPr/>
      <dgm:t>
        <a:bodyPr/>
        <a:lstStyle/>
        <a:p>
          <a:endParaRPr lang="ru-RU"/>
        </a:p>
      </dgm:t>
    </dgm:pt>
    <dgm:pt modelId="{F9908358-480F-4662-9076-4E2A8C40BF64}" type="pres">
      <dgm:prSet presAssocID="{4C6B8C62-4137-429F-8AA6-3AB0622F37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B02D18-355B-40DC-A0D5-CC470D2E0177}" type="pres">
      <dgm:prSet presAssocID="{7DBB493D-B31F-43F2-858D-E344609405FD}" presName="root" presStyleCnt="0"/>
      <dgm:spPr/>
    </dgm:pt>
    <dgm:pt modelId="{22F3D296-1AB8-40AC-A18B-2D590DC77F2A}" type="pres">
      <dgm:prSet presAssocID="{7DBB493D-B31F-43F2-858D-E344609405FD}" presName="rootComposite" presStyleCnt="0"/>
      <dgm:spPr/>
    </dgm:pt>
    <dgm:pt modelId="{C7E15741-7768-4AA8-82B0-8B3EB274B52F}" type="pres">
      <dgm:prSet presAssocID="{7DBB493D-B31F-43F2-858D-E344609405FD}" presName="rootText" presStyleLbl="node1" presStyleIdx="0" presStyleCnt="2" custLinFactNeighborX="-27" custLinFactNeighborY="-2753"/>
      <dgm:spPr/>
      <dgm:t>
        <a:bodyPr/>
        <a:lstStyle/>
        <a:p>
          <a:endParaRPr lang="ru-RU"/>
        </a:p>
      </dgm:t>
    </dgm:pt>
    <dgm:pt modelId="{F49126F2-6445-4D55-AD47-B5E14ED70E47}" type="pres">
      <dgm:prSet presAssocID="{7DBB493D-B31F-43F2-858D-E344609405FD}" presName="rootConnector" presStyleLbl="node1" presStyleIdx="0" presStyleCnt="2"/>
      <dgm:spPr/>
      <dgm:t>
        <a:bodyPr/>
        <a:lstStyle/>
        <a:p>
          <a:endParaRPr lang="ru-RU"/>
        </a:p>
      </dgm:t>
    </dgm:pt>
    <dgm:pt modelId="{26FFD417-6F31-4378-ACBF-514D9CD1F5AF}" type="pres">
      <dgm:prSet presAssocID="{7DBB493D-B31F-43F2-858D-E344609405FD}" presName="childShape" presStyleCnt="0"/>
      <dgm:spPr/>
    </dgm:pt>
    <dgm:pt modelId="{0088BFD5-4610-4BFB-BA30-55DA0A6CD235}" type="pres">
      <dgm:prSet presAssocID="{6E59038A-22DE-4605-86F8-79E5835D127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9365CF9-B9EE-487B-B1ED-D8EAB59A3019}" type="pres">
      <dgm:prSet presAssocID="{46862469-DD59-462C-973B-DE47BCD4B58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444C-DF67-48E1-AA9E-2E54082C49BF}" type="pres">
      <dgm:prSet presAssocID="{F3D91988-F196-49AA-A7AD-A7C93C1146B8}" presName="root" presStyleCnt="0"/>
      <dgm:spPr/>
    </dgm:pt>
    <dgm:pt modelId="{5327D623-5AFA-4F54-9226-A4107CFE4AA6}" type="pres">
      <dgm:prSet presAssocID="{F3D91988-F196-49AA-A7AD-A7C93C1146B8}" presName="rootComposite" presStyleCnt="0"/>
      <dgm:spPr/>
    </dgm:pt>
    <dgm:pt modelId="{CEBD1C7C-736B-4945-B580-416DD13FB39B}" type="pres">
      <dgm:prSet presAssocID="{F3D91988-F196-49AA-A7AD-A7C93C1146B8}" presName="rootText" presStyleLbl="node1" presStyleIdx="1" presStyleCnt="2" custScaleY="132426" custLinFactNeighborX="-94" custLinFactNeighborY="-43"/>
      <dgm:spPr/>
      <dgm:t>
        <a:bodyPr/>
        <a:lstStyle/>
        <a:p>
          <a:endParaRPr lang="ru-RU"/>
        </a:p>
      </dgm:t>
    </dgm:pt>
    <dgm:pt modelId="{5C469C2B-DC08-4112-ABA2-B3D1121D3803}" type="pres">
      <dgm:prSet presAssocID="{F3D91988-F196-49AA-A7AD-A7C93C1146B8}" presName="rootConnector" presStyleLbl="node1" presStyleIdx="1" presStyleCnt="2"/>
      <dgm:spPr/>
      <dgm:t>
        <a:bodyPr/>
        <a:lstStyle/>
        <a:p>
          <a:endParaRPr lang="ru-RU"/>
        </a:p>
      </dgm:t>
    </dgm:pt>
    <dgm:pt modelId="{5F8430BB-04A6-4FC2-B3D7-6C53A7837A5D}" type="pres">
      <dgm:prSet presAssocID="{F3D91988-F196-49AA-A7AD-A7C93C1146B8}" presName="childShape" presStyleCnt="0"/>
      <dgm:spPr/>
    </dgm:pt>
    <dgm:pt modelId="{BEA2340D-606D-4C33-8CD8-096FD09DB751}" type="pres">
      <dgm:prSet presAssocID="{FF132D95-BBD8-4155-902C-4861334014B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A279024-96EE-494A-8952-98A056C94A2F}" type="pres">
      <dgm:prSet presAssocID="{97F3475B-6248-45D8-8FC6-15D883A58E8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79B60-B836-4FCE-85E7-FA67BB3C77BF}" type="presOf" srcId="{F3D91988-F196-49AA-A7AD-A7C93C1146B8}" destId="{CEBD1C7C-736B-4945-B580-416DD13FB39B}" srcOrd="0" destOrd="0" presId="urn:microsoft.com/office/officeart/2005/8/layout/hierarchy3"/>
    <dgm:cxn modelId="{78FC83BE-51F8-4FCA-8BA9-8266ECD8B594}" srcId="{4C6B8C62-4137-429F-8AA6-3AB0622F3766}" destId="{F3D91988-F196-49AA-A7AD-A7C93C1146B8}" srcOrd="1" destOrd="0" parTransId="{CB5C9532-DA44-4134-A78E-A07BD7FF1155}" sibTransId="{23CD3D11-5534-4D0A-BA06-038447F77D66}"/>
    <dgm:cxn modelId="{AECCC6B3-4105-425D-9858-0C3DEB7B15DF}" srcId="{4C6B8C62-4137-429F-8AA6-3AB0622F3766}" destId="{7DBB493D-B31F-43F2-858D-E344609405FD}" srcOrd="0" destOrd="0" parTransId="{1DB31254-F9D4-41AF-B279-1A63D1BE9BB3}" sibTransId="{D7BFB7CE-4FDB-49ED-9E18-E24E9F04C29F}"/>
    <dgm:cxn modelId="{673E0F08-6AD0-4261-ACDF-37CAC7EA4AEF}" srcId="{7DBB493D-B31F-43F2-858D-E344609405FD}" destId="{46862469-DD59-462C-973B-DE47BCD4B58A}" srcOrd="0" destOrd="0" parTransId="{6E59038A-22DE-4605-86F8-79E5835D127E}" sibTransId="{F25E4969-45C3-403C-AAB0-B103106FD5F9}"/>
    <dgm:cxn modelId="{43FBCA73-E0AC-4487-89B7-63F69D2B5ACD}" type="presOf" srcId="{6E59038A-22DE-4605-86F8-79E5835D127E}" destId="{0088BFD5-4610-4BFB-BA30-55DA0A6CD235}" srcOrd="0" destOrd="0" presId="urn:microsoft.com/office/officeart/2005/8/layout/hierarchy3"/>
    <dgm:cxn modelId="{6E6062E1-EEF3-4EA7-92BE-4F81F2B95EDD}" srcId="{F3D91988-F196-49AA-A7AD-A7C93C1146B8}" destId="{97F3475B-6248-45D8-8FC6-15D883A58E86}" srcOrd="0" destOrd="0" parTransId="{FF132D95-BBD8-4155-902C-4861334014B2}" sibTransId="{C5CB3BB1-B789-474B-A009-B1E2B0E21666}"/>
    <dgm:cxn modelId="{9CFF2D1C-141E-4226-8CCF-F1D16BA533FE}" type="presOf" srcId="{FF132D95-BBD8-4155-902C-4861334014B2}" destId="{BEA2340D-606D-4C33-8CD8-096FD09DB751}" srcOrd="0" destOrd="0" presId="urn:microsoft.com/office/officeart/2005/8/layout/hierarchy3"/>
    <dgm:cxn modelId="{505AD7DA-4AE3-4851-9D72-049575085DC4}" type="presOf" srcId="{F3D91988-F196-49AA-A7AD-A7C93C1146B8}" destId="{5C469C2B-DC08-4112-ABA2-B3D1121D3803}" srcOrd="1" destOrd="0" presId="urn:microsoft.com/office/officeart/2005/8/layout/hierarchy3"/>
    <dgm:cxn modelId="{69E0C909-7E88-43F2-85F2-9C267746DB70}" type="presOf" srcId="{46862469-DD59-462C-973B-DE47BCD4B58A}" destId="{89365CF9-B9EE-487B-B1ED-D8EAB59A3019}" srcOrd="0" destOrd="0" presId="urn:microsoft.com/office/officeart/2005/8/layout/hierarchy3"/>
    <dgm:cxn modelId="{F2110E62-BC66-4D77-8128-D3C1E52D0B72}" type="presOf" srcId="{4C6B8C62-4137-429F-8AA6-3AB0622F3766}" destId="{F9908358-480F-4662-9076-4E2A8C40BF64}" srcOrd="0" destOrd="0" presId="urn:microsoft.com/office/officeart/2005/8/layout/hierarchy3"/>
    <dgm:cxn modelId="{DBC2CB93-FF51-4B4E-9D92-885ECA44490B}" type="presOf" srcId="{97F3475B-6248-45D8-8FC6-15D883A58E86}" destId="{5A279024-96EE-494A-8952-98A056C94A2F}" srcOrd="0" destOrd="0" presId="urn:microsoft.com/office/officeart/2005/8/layout/hierarchy3"/>
    <dgm:cxn modelId="{C75C8F27-76D1-4802-9371-445AF9D9418A}" type="presOf" srcId="{7DBB493D-B31F-43F2-858D-E344609405FD}" destId="{F49126F2-6445-4D55-AD47-B5E14ED70E47}" srcOrd="1" destOrd="0" presId="urn:microsoft.com/office/officeart/2005/8/layout/hierarchy3"/>
    <dgm:cxn modelId="{0F59002A-6E40-4B9F-AD06-21743E84C2F6}" type="presOf" srcId="{7DBB493D-B31F-43F2-858D-E344609405FD}" destId="{C7E15741-7768-4AA8-82B0-8B3EB274B52F}" srcOrd="0" destOrd="0" presId="urn:microsoft.com/office/officeart/2005/8/layout/hierarchy3"/>
    <dgm:cxn modelId="{487BEB4F-902D-4055-B150-FB0AB2D86F95}" type="presParOf" srcId="{F9908358-480F-4662-9076-4E2A8C40BF64}" destId="{8CB02D18-355B-40DC-A0D5-CC470D2E0177}" srcOrd="0" destOrd="0" presId="urn:microsoft.com/office/officeart/2005/8/layout/hierarchy3"/>
    <dgm:cxn modelId="{72913CE0-B05A-455A-814D-5AE257E47AB9}" type="presParOf" srcId="{8CB02D18-355B-40DC-A0D5-CC470D2E0177}" destId="{22F3D296-1AB8-40AC-A18B-2D590DC77F2A}" srcOrd="0" destOrd="0" presId="urn:microsoft.com/office/officeart/2005/8/layout/hierarchy3"/>
    <dgm:cxn modelId="{24352794-857B-4837-9E22-C495A9EC1F26}" type="presParOf" srcId="{22F3D296-1AB8-40AC-A18B-2D590DC77F2A}" destId="{C7E15741-7768-4AA8-82B0-8B3EB274B52F}" srcOrd="0" destOrd="0" presId="urn:microsoft.com/office/officeart/2005/8/layout/hierarchy3"/>
    <dgm:cxn modelId="{ECBD8D8A-76A1-415F-BEAD-492976DE9619}" type="presParOf" srcId="{22F3D296-1AB8-40AC-A18B-2D590DC77F2A}" destId="{F49126F2-6445-4D55-AD47-B5E14ED70E47}" srcOrd="1" destOrd="0" presId="urn:microsoft.com/office/officeart/2005/8/layout/hierarchy3"/>
    <dgm:cxn modelId="{D99F8D0A-2CA2-4526-9E4D-57663C9137F0}" type="presParOf" srcId="{8CB02D18-355B-40DC-A0D5-CC470D2E0177}" destId="{26FFD417-6F31-4378-ACBF-514D9CD1F5AF}" srcOrd="1" destOrd="0" presId="urn:microsoft.com/office/officeart/2005/8/layout/hierarchy3"/>
    <dgm:cxn modelId="{223D5757-C2A2-40F5-97FA-7747B6C971E1}" type="presParOf" srcId="{26FFD417-6F31-4378-ACBF-514D9CD1F5AF}" destId="{0088BFD5-4610-4BFB-BA30-55DA0A6CD235}" srcOrd="0" destOrd="0" presId="urn:microsoft.com/office/officeart/2005/8/layout/hierarchy3"/>
    <dgm:cxn modelId="{FC275B77-87E6-4C05-8A56-84E2E935C4F1}" type="presParOf" srcId="{26FFD417-6F31-4378-ACBF-514D9CD1F5AF}" destId="{89365CF9-B9EE-487B-B1ED-D8EAB59A3019}" srcOrd="1" destOrd="0" presId="urn:microsoft.com/office/officeart/2005/8/layout/hierarchy3"/>
    <dgm:cxn modelId="{7196FCDE-39E2-46E4-93D9-0DBC15B7D28E}" type="presParOf" srcId="{F9908358-480F-4662-9076-4E2A8C40BF64}" destId="{B689444C-DF67-48E1-AA9E-2E54082C49BF}" srcOrd="1" destOrd="0" presId="urn:microsoft.com/office/officeart/2005/8/layout/hierarchy3"/>
    <dgm:cxn modelId="{B3A5AD95-9536-4B97-8675-4E738C7C17CF}" type="presParOf" srcId="{B689444C-DF67-48E1-AA9E-2E54082C49BF}" destId="{5327D623-5AFA-4F54-9226-A4107CFE4AA6}" srcOrd="0" destOrd="0" presId="urn:microsoft.com/office/officeart/2005/8/layout/hierarchy3"/>
    <dgm:cxn modelId="{D6CB88E2-5C89-4F82-A4CD-48DD68D8D47B}" type="presParOf" srcId="{5327D623-5AFA-4F54-9226-A4107CFE4AA6}" destId="{CEBD1C7C-736B-4945-B580-416DD13FB39B}" srcOrd="0" destOrd="0" presId="urn:microsoft.com/office/officeart/2005/8/layout/hierarchy3"/>
    <dgm:cxn modelId="{849EEE4E-1EEA-4496-B261-5918CE924C3F}" type="presParOf" srcId="{5327D623-5AFA-4F54-9226-A4107CFE4AA6}" destId="{5C469C2B-DC08-4112-ABA2-B3D1121D3803}" srcOrd="1" destOrd="0" presId="urn:microsoft.com/office/officeart/2005/8/layout/hierarchy3"/>
    <dgm:cxn modelId="{D911EED9-CECD-4D8B-93B3-144192AA9920}" type="presParOf" srcId="{B689444C-DF67-48E1-AA9E-2E54082C49BF}" destId="{5F8430BB-04A6-4FC2-B3D7-6C53A7837A5D}" srcOrd="1" destOrd="0" presId="urn:microsoft.com/office/officeart/2005/8/layout/hierarchy3"/>
    <dgm:cxn modelId="{8C745B5A-8F17-4C24-B142-4A1D0D1008E6}" type="presParOf" srcId="{5F8430BB-04A6-4FC2-B3D7-6C53A7837A5D}" destId="{BEA2340D-606D-4C33-8CD8-096FD09DB751}" srcOrd="0" destOrd="0" presId="urn:microsoft.com/office/officeart/2005/8/layout/hierarchy3"/>
    <dgm:cxn modelId="{0D8F66ED-C502-4AD3-ADDF-27AAE1E47CDD}" type="presParOf" srcId="{5F8430BB-04A6-4FC2-B3D7-6C53A7837A5D}" destId="{5A279024-96EE-494A-8952-98A056C94A2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F06B6-4CAE-415B-A51E-CA25D3C3B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9A8E2-E0CC-4B8A-9F19-63F97D6CCC5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ОСНОВНЫЕ ФОРМЫ ГОСУДАРСТВЕННОГО ПРАВЛЕНИЯ</a:t>
          </a:r>
          <a:endParaRPr lang="ru-RU" sz="3200" dirty="0">
            <a:solidFill>
              <a:schemeClr val="bg1"/>
            </a:solidFill>
          </a:endParaRPr>
        </a:p>
      </dgm:t>
    </dgm:pt>
    <dgm:pt modelId="{198AB22B-FF79-4D3B-8783-BDDD2F57AF50}" type="parTrans" cxnId="{44F7F800-0790-434A-A3A7-31B41B9B9CD4}">
      <dgm:prSet/>
      <dgm:spPr/>
      <dgm:t>
        <a:bodyPr/>
        <a:lstStyle/>
        <a:p>
          <a:endParaRPr lang="ru-RU"/>
        </a:p>
      </dgm:t>
    </dgm:pt>
    <dgm:pt modelId="{601BB0B5-AE76-4909-B1F5-EAD5548B92EE}" type="sibTrans" cxnId="{44F7F800-0790-434A-A3A7-31B41B9B9CD4}">
      <dgm:prSet/>
      <dgm:spPr/>
      <dgm:t>
        <a:bodyPr/>
        <a:lstStyle/>
        <a:p>
          <a:endParaRPr lang="ru-RU"/>
        </a:p>
      </dgm:t>
    </dgm:pt>
    <dgm:pt modelId="{D522A9A2-9574-4EC4-B324-35984775B706}">
      <dgm:prSet/>
      <dgm:spPr/>
      <dgm:t>
        <a:bodyPr/>
        <a:lstStyle/>
        <a:p>
          <a:r>
            <a:rPr lang="ru-RU" dirty="0" smtClean="0"/>
            <a:t>МОНАРХИЯ</a:t>
          </a:r>
          <a:endParaRPr lang="ru-RU" dirty="0"/>
        </a:p>
      </dgm:t>
    </dgm:pt>
    <dgm:pt modelId="{21C9C10F-1D9E-4F58-A9C1-89932D38A1B4}" type="parTrans" cxnId="{8FB339AC-9F02-432E-9BDA-97E83F9C9F3F}">
      <dgm:prSet/>
      <dgm:spPr/>
      <dgm:t>
        <a:bodyPr/>
        <a:lstStyle/>
        <a:p>
          <a:endParaRPr lang="ru-RU"/>
        </a:p>
      </dgm:t>
    </dgm:pt>
    <dgm:pt modelId="{3574B30A-51B4-4D6B-B4B4-C43E5C6117E7}" type="sibTrans" cxnId="{8FB339AC-9F02-432E-9BDA-97E83F9C9F3F}">
      <dgm:prSet/>
      <dgm:spPr/>
      <dgm:t>
        <a:bodyPr/>
        <a:lstStyle/>
        <a:p>
          <a:endParaRPr lang="ru-RU"/>
        </a:p>
      </dgm:t>
    </dgm:pt>
    <dgm:pt modelId="{16BB77BA-2AD9-4CE3-B104-9E54EFE526B6}">
      <dgm:prSet/>
      <dgm:spPr/>
      <dgm:t>
        <a:bodyPr/>
        <a:lstStyle/>
        <a:p>
          <a:r>
            <a:rPr lang="ru-RU" dirty="0" smtClean="0"/>
            <a:t>РЕСПУБЛИКА</a:t>
          </a:r>
          <a:endParaRPr lang="ru-RU" dirty="0"/>
        </a:p>
      </dgm:t>
    </dgm:pt>
    <dgm:pt modelId="{9BF8F4C4-12A2-4A9A-A28E-8EF5E82DAC50}" type="parTrans" cxnId="{CF077CA6-47D9-477A-9028-1E36F85BA2E5}">
      <dgm:prSet/>
      <dgm:spPr/>
      <dgm:t>
        <a:bodyPr/>
        <a:lstStyle/>
        <a:p>
          <a:endParaRPr lang="ru-RU"/>
        </a:p>
      </dgm:t>
    </dgm:pt>
    <dgm:pt modelId="{B5E85C5F-16A9-4D70-AF22-B01B833DE953}" type="sibTrans" cxnId="{CF077CA6-47D9-477A-9028-1E36F85BA2E5}">
      <dgm:prSet/>
      <dgm:spPr/>
      <dgm:t>
        <a:bodyPr/>
        <a:lstStyle/>
        <a:p>
          <a:endParaRPr lang="ru-RU"/>
        </a:p>
      </dgm:t>
    </dgm:pt>
    <dgm:pt modelId="{6CF75E72-2842-4450-9D38-A3B4CB98018D}" type="pres">
      <dgm:prSet presAssocID="{4F0F06B6-4CAE-415B-A51E-CA25D3C3B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B02713-44E7-4A96-B3DE-6A21BA1F7ADD}" type="pres">
      <dgm:prSet presAssocID="{C499A8E2-E0CC-4B8A-9F19-63F97D6CCC5E}" presName="hierRoot1" presStyleCnt="0">
        <dgm:presLayoutVars>
          <dgm:hierBranch val="init"/>
        </dgm:presLayoutVars>
      </dgm:prSet>
      <dgm:spPr/>
    </dgm:pt>
    <dgm:pt modelId="{6B971A39-4BF3-4E1E-BB1C-0E72A23BDD0B}" type="pres">
      <dgm:prSet presAssocID="{C499A8E2-E0CC-4B8A-9F19-63F97D6CCC5E}" presName="rootComposite1" presStyleCnt="0"/>
      <dgm:spPr/>
    </dgm:pt>
    <dgm:pt modelId="{BC03EA7A-9C44-455E-ACC5-AA3AAFA93EED}" type="pres">
      <dgm:prSet presAssocID="{C499A8E2-E0CC-4B8A-9F19-63F97D6CCC5E}" presName="rootText1" presStyleLbl="node0" presStyleIdx="0" presStyleCnt="1" custScaleX="252062" custScaleY="262283" custLinFactNeighborX="60" custLinFactNeighborY="-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6178F-BF2E-42FA-98EF-07DED6426F4D}" type="pres">
      <dgm:prSet presAssocID="{C499A8E2-E0CC-4B8A-9F19-63F97D6CCC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93FDB7-E308-4778-8B3D-4C0CF166578A}" type="pres">
      <dgm:prSet presAssocID="{C499A8E2-E0CC-4B8A-9F19-63F97D6CCC5E}" presName="hierChild2" presStyleCnt="0"/>
      <dgm:spPr/>
    </dgm:pt>
    <dgm:pt modelId="{D9BEC3E7-F7A0-4AC7-88CF-115D1B29BD3F}" type="pres">
      <dgm:prSet presAssocID="{21C9C10F-1D9E-4F58-A9C1-89932D38A1B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5E241ED-0264-445B-9CD2-4CAC9D13C725}" type="pres">
      <dgm:prSet presAssocID="{D522A9A2-9574-4EC4-B324-35984775B706}" presName="hierRoot2" presStyleCnt="0">
        <dgm:presLayoutVars>
          <dgm:hierBranch val="init"/>
        </dgm:presLayoutVars>
      </dgm:prSet>
      <dgm:spPr/>
    </dgm:pt>
    <dgm:pt modelId="{49B2914C-C42B-4C13-97D8-B8CA322D97B3}" type="pres">
      <dgm:prSet presAssocID="{D522A9A2-9574-4EC4-B324-35984775B706}" presName="rootComposite" presStyleCnt="0"/>
      <dgm:spPr/>
    </dgm:pt>
    <dgm:pt modelId="{0543D763-BA66-4674-BA6B-2576FFC5A52F}" type="pres">
      <dgm:prSet presAssocID="{D522A9A2-9574-4EC4-B324-35984775B706}" presName="rootText" presStyleLbl="node2" presStyleIdx="0" presStyleCnt="2" custScaleX="1152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F54C3-6F6A-4035-A44B-DE05C0FDC8A5}" type="pres">
      <dgm:prSet presAssocID="{D522A9A2-9574-4EC4-B324-35984775B706}" presName="rootConnector" presStyleLbl="node2" presStyleIdx="0" presStyleCnt="2"/>
      <dgm:spPr/>
      <dgm:t>
        <a:bodyPr/>
        <a:lstStyle/>
        <a:p>
          <a:endParaRPr lang="ru-RU"/>
        </a:p>
      </dgm:t>
    </dgm:pt>
    <dgm:pt modelId="{5694E557-2DBF-4B95-B5D4-945D016E73EF}" type="pres">
      <dgm:prSet presAssocID="{D522A9A2-9574-4EC4-B324-35984775B706}" presName="hierChild4" presStyleCnt="0"/>
      <dgm:spPr/>
    </dgm:pt>
    <dgm:pt modelId="{E009E4AE-8307-4583-BEF0-C17B5BFFF8FA}" type="pres">
      <dgm:prSet presAssocID="{D522A9A2-9574-4EC4-B324-35984775B706}" presName="hierChild5" presStyleCnt="0"/>
      <dgm:spPr/>
    </dgm:pt>
    <dgm:pt modelId="{61C8AE96-7ED9-49FD-BA38-29B75CED67A0}" type="pres">
      <dgm:prSet presAssocID="{9BF8F4C4-12A2-4A9A-A28E-8EF5E82DAC5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F8031DC-405F-4D9E-A3D9-71CE64784C5D}" type="pres">
      <dgm:prSet presAssocID="{16BB77BA-2AD9-4CE3-B104-9E54EFE526B6}" presName="hierRoot2" presStyleCnt="0">
        <dgm:presLayoutVars>
          <dgm:hierBranch val="init"/>
        </dgm:presLayoutVars>
      </dgm:prSet>
      <dgm:spPr/>
    </dgm:pt>
    <dgm:pt modelId="{D4DB444E-38CD-45E4-83DC-6A3673FF7DBC}" type="pres">
      <dgm:prSet presAssocID="{16BB77BA-2AD9-4CE3-B104-9E54EFE526B6}" presName="rootComposite" presStyleCnt="0"/>
      <dgm:spPr/>
    </dgm:pt>
    <dgm:pt modelId="{695D1B0C-CC5B-4B57-BD39-52023116CF75}" type="pres">
      <dgm:prSet presAssocID="{16BB77BA-2AD9-4CE3-B104-9E54EFE526B6}" presName="rootText" presStyleLbl="node2" presStyleIdx="1" presStyleCnt="2" custScaleX="126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C4911-53EF-48D6-9F35-3BA9679FDBBA}" type="pres">
      <dgm:prSet presAssocID="{16BB77BA-2AD9-4CE3-B104-9E54EFE526B6}" presName="rootConnector" presStyleLbl="node2" presStyleIdx="1" presStyleCnt="2"/>
      <dgm:spPr/>
      <dgm:t>
        <a:bodyPr/>
        <a:lstStyle/>
        <a:p>
          <a:endParaRPr lang="ru-RU"/>
        </a:p>
      </dgm:t>
    </dgm:pt>
    <dgm:pt modelId="{BF24C7B7-FCEF-4A11-A0FE-DFFC0DA94561}" type="pres">
      <dgm:prSet presAssocID="{16BB77BA-2AD9-4CE3-B104-9E54EFE526B6}" presName="hierChild4" presStyleCnt="0"/>
      <dgm:spPr/>
    </dgm:pt>
    <dgm:pt modelId="{EDA4B581-DDBA-4532-94BE-2174D8DE2C23}" type="pres">
      <dgm:prSet presAssocID="{16BB77BA-2AD9-4CE3-B104-9E54EFE526B6}" presName="hierChild5" presStyleCnt="0"/>
      <dgm:spPr/>
    </dgm:pt>
    <dgm:pt modelId="{7147ADDA-F62C-41E9-9263-6597E9183A7F}" type="pres">
      <dgm:prSet presAssocID="{C499A8E2-E0CC-4B8A-9F19-63F97D6CCC5E}" presName="hierChild3" presStyleCnt="0"/>
      <dgm:spPr/>
    </dgm:pt>
  </dgm:ptLst>
  <dgm:cxnLst>
    <dgm:cxn modelId="{CF077CA6-47D9-477A-9028-1E36F85BA2E5}" srcId="{C499A8E2-E0CC-4B8A-9F19-63F97D6CCC5E}" destId="{16BB77BA-2AD9-4CE3-B104-9E54EFE526B6}" srcOrd="1" destOrd="0" parTransId="{9BF8F4C4-12A2-4A9A-A28E-8EF5E82DAC50}" sibTransId="{B5E85C5F-16A9-4D70-AF22-B01B833DE953}"/>
    <dgm:cxn modelId="{7E53E478-0BC8-4C69-AA0C-0D0EE935EA21}" type="presOf" srcId="{21C9C10F-1D9E-4F58-A9C1-89932D38A1B4}" destId="{D9BEC3E7-F7A0-4AC7-88CF-115D1B29BD3F}" srcOrd="0" destOrd="0" presId="urn:microsoft.com/office/officeart/2005/8/layout/orgChart1"/>
    <dgm:cxn modelId="{42A8B8EE-82AD-4EF3-88A6-DA066B07AFB2}" type="presOf" srcId="{9BF8F4C4-12A2-4A9A-A28E-8EF5E82DAC50}" destId="{61C8AE96-7ED9-49FD-BA38-29B75CED67A0}" srcOrd="0" destOrd="0" presId="urn:microsoft.com/office/officeart/2005/8/layout/orgChart1"/>
    <dgm:cxn modelId="{9ECFA162-FBC3-4FCA-879A-CC5BB0CAEFF7}" type="presOf" srcId="{C499A8E2-E0CC-4B8A-9F19-63F97D6CCC5E}" destId="{BC03EA7A-9C44-455E-ACC5-AA3AAFA93EED}" srcOrd="0" destOrd="0" presId="urn:microsoft.com/office/officeart/2005/8/layout/orgChart1"/>
    <dgm:cxn modelId="{45903589-DB06-497D-AB65-4B77C1DFA2F0}" type="presOf" srcId="{16BB77BA-2AD9-4CE3-B104-9E54EFE526B6}" destId="{6D9C4911-53EF-48D6-9F35-3BA9679FDBBA}" srcOrd="1" destOrd="0" presId="urn:microsoft.com/office/officeart/2005/8/layout/orgChart1"/>
    <dgm:cxn modelId="{44F7F800-0790-434A-A3A7-31B41B9B9CD4}" srcId="{4F0F06B6-4CAE-415B-A51E-CA25D3C3B4A3}" destId="{C499A8E2-E0CC-4B8A-9F19-63F97D6CCC5E}" srcOrd="0" destOrd="0" parTransId="{198AB22B-FF79-4D3B-8783-BDDD2F57AF50}" sibTransId="{601BB0B5-AE76-4909-B1F5-EAD5548B92EE}"/>
    <dgm:cxn modelId="{8FB339AC-9F02-432E-9BDA-97E83F9C9F3F}" srcId="{C499A8E2-E0CC-4B8A-9F19-63F97D6CCC5E}" destId="{D522A9A2-9574-4EC4-B324-35984775B706}" srcOrd="0" destOrd="0" parTransId="{21C9C10F-1D9E-4F58-A9C1-89932D38A1B4}" sibTransId="{3574B30A-51B4-4D6B-B4B4-C43E5C6117E7}"/>
    <dgm:cxn modelId="{599A71C3-B89A-4952-8573-8DC9701526E1}" type="presOf" srcId="{C499A8E2-E0CC-4B8A-9F19-63F97D6CCC5E}" destId="{5606178F-BF2E-42FA-98EF-07DED6426F4D}" srcOrd="1" destOrd="0" presId="urn:microsoft.com/office/officeart/2005/8/layout/orgChart1"/>
    <dgm:cxn modelId="{1FF4AE2C-647A-4FFB-B30A-E9A3E23D92A1}" type="presOf" srcId="{D522A9A2-9574-4EC4-B324-35984775B706}" destId="{245F54C3-6F6A-4035-A44B-DE05C0FDC8A5}" srcOrd="1" destOrd="0" presId="urn:microsoft.com/office/officeart/2005/8/layout/orgChart1"/>
    <dgm:cxn modelId="{55A80A8E-6358-4723-8366-61DB8DD53063}" type="presOf" srcId="{16BB77BA-2AD9-4CE3-B104-9E54EFE526B6}" destId="{695D1B0C-CC5B-4B57-BD39-52023116CF75}" srcOrd="0" destOrd="0" presId="urn:microsoft.com/office/officeart/2005/8/layout/orgChart1"/>
    <dgm:cxn modelId="{AAE48951-2278-4589-9867-626ECAA4601C}" type="presOf" srcId="{D522A9A2-9574-4EC4-B324-35984775B706}" destId="{0543D763-BA66-4674-BA6B-2576FFC5A52F}" srcOrd="0" destOrd="0" presId="urn:microsoft.com/office/officeart/2005/8/layout/orgChart1"/>
    <dgm:cxn modelId="{98B3DEF3-16EB-430B-9BCC-6C848BE54B9C}" type="presOf" srcId="{4F0F06B6-4CAE-415B-A51E-CA25D3C3B4A3}" destId="{6CF75E72-2842-4450-9D38-A3B4CB98018D}" srcOrd="0" destOrd="0" presId="urn:microsoft.com/office/officeart/2005/8/layout/orgChart1"/>
    <dgm:cxn modelId="{13025804-9F6A-4CEF-8AFC-D7A693A3F9E7}" type="presParOf" srcId="{6CF75E72-2842-4450-9D38-A3B4CB98018D}" destId="{1EB02713-44E7-4A96-B3DE-6A21BA1F7ADD}" srcOrd="0" destOrd="0" presId="urn:microsoft.com/office/officeart/2005/8/layout/orgChart1"/>
    <dgm:cxn modelId="{FEAC9F10-2512-451B-BDE2-47DF597F7124}" type="presParOf" srcId="{1EB02713-44E7-4A96-B3DE-6A21BA1F7ADD}" destId="{6B971A39-4BF3-4E1E-BB1C-0E72A23BDD0B}" srcOrd="0" destOrd="0" presId="urn:microsoft.com/office/officeart/2005/8/layout/orgChart1"/>
    <dgm:cxn modelId="{F89B0226-A159-4C98-BEBB-4CC94CD909CD}" type="presParOf" srcId="{6B971A39-4BF3-4E1E-BB1C-0E72A23BDD0B}" destId="{BC03EA7A-9C44-455E-ACC5-AA3AAFA93EED}" srcOrd="0" destOrd="0" presId="urn:microsoft.com/office/officeart/2005/8/layout/orgChart1"/>
    <dgm:cxn modelId="{31DBBEF2-2B01-4BA6-8DAA-E718A063FB2D}" type="presParOf" srcId="{6B971A39-4BF3-4E1E-BB1C-0E72A23BDD0B}" destId="{5606178F-BF2E-42FA-98EF-07DED6426F4D}" srcOrd="1" destOrd="0" presId="urn:microsoft.com/office/officeart/2005/8/layout/orgChart1"/>
    <dgm:cxn modelId="{0240B7FC-D1FB-427D-BC65-DEC939ABD373}" type="presParOf" srcId="{1EB02713-44E7-4A96-B3DE-6A21BA1F7ADD}" destId="{2E93FDB7-E308-4778-8B3D-4C0CF166578A}" srcOrd="1" destOrd="0" presId="urn:microsoft.com/office/officeart/2005/8/layout/orgChart1"/>
    <dgm:cxn modelId="{39C4B5B8-7028-4217-9D52-08D9BCEAB204}" type="presParOf" srcId="{2E93FDB7-E308-4778-8B3D-4C0CF166578A}" destId="{D9BEC3E7-F7A0-4AC7-88CF-115D1B29BD3F}" srcOrd="0" destOrd="0" presId="urn:microsoft.com/office/officeart/2005/8/layout/orgChart1"/>
    <dgm:cxn modelId="{5F43E4E6-EC68-480A-968D-7C0ABA367664}" type="presParOf" srcId="{2E93FDB7-E308-4778-8B3D-4C0CF166578A}" destId="{F5E241ED-0264-445B-9CD2-4CAC9D13C725}" srcOrd="1" destOrd="0" presId="urn:microsoft.com/office/officeart/2005/8/layout/orgChart1"/>
    <dgm:cxn modelId="{02E4748A-416F-4338-BD07-0F23D1C94592}" type="presParOf" srcId="{F5E241ED-0264-445B-9CD2-4CAC9D13C725}" destId="{49B2914C-C42B-4C13-97D8-B8CA322D97B3}" srcOrd="0" destOrd="0" presId="urn:microsoft.com/office/officeart/2005/8/layout/orgChart1"/>
    <dgm:cxn modelId="{E17C5E55-2E4E-4D85-8CDC-D537DB5B80C5}" type="presParOf" srcId="{49B2914C-C42B-4C13-97D8-B8CA322D97B3}" destId="{0543D763-BA66-4674-BA6B-2576FFC5A52F}" srcOrd="0" destOrd="0" presId="urn:microsoft.com/office/officeart/2005/8/layout/orgChart1"/>
    <dgm:cxn modelId="{819D4E6C-7A7A-498B-AB98-88D4D0BFE2C8}" type="presParOf" srcId="{49B2914C-C42B-4C13-97D8-B8CA322D97B3}" destId="{245F54C3-6F6A-4035-A44B-DE05C0FDC8A5}" srcOrd="1" destOrd="0" presId="urn:microsoft.com/office/officeart/2005/8/layout/orgChart1"/>
    <dgm:cxn modelId="{3FBCD328-BAD1-4DB8-AF56-6F0386163473}" type="presParOf" srcId="{F5E241ED-0264-445B-9CD2-4CAC9D13C725}" destId="{5694E557-2DBF-4B95-B5D4-945D016E73EF}" srcOrd="1" destOrd="0" presId="urn:microsoft.com/office/officeart/2005/8/layout/orgChart1"/>
    <dgm:cxn modelId="{D83BEACB-BE3B-4483-BF40-D495E7335387}" type="presParOf" srcId="{F5E241ED-0264-445B-9CD2-4CAC9D13C725}" destId="{E009E4AE-8307-4583-BEF0-C17B5BFFF8FA}" srcOrd="2" destOrd="0" presId="urn:microsoft.com/office/officeart/2005/8/layout/orgChart1"/>
    <dgm:cxn modelId="{7F8A5872-F781-4991-844A-6CB588B81B07}" type="presParOf" srcId="{2E93FDB7-E308-4778-8B3D-4C0CF166578A}" destId="{61C8AE96-7ED9-49FD-BA38-29B75CED67A0}" srcOrd="2" destOrd="0" presId="urn:microsoft.com/office/officeart/2005/8/layout/orgChart1"/>
    <dgm:cxn modelId="{B3B9293A-A169-4690-95EB-A381E3F47983}" type="presParOf" srcId="{2E93FDB7-E308-4778-8B3D-4C0CF166578A}" destId="{3F8031DC-405F-4D9E-A3D9-71CE64784C5D}" srcOrd="3" destOrd="0" presId="urn:microsoft.com/office/officeart/2005/8/layout/orgChart1"/>
    <dgm:cxn modelId="{0E4F9EB6-C45D-4295-99E3-E69429243620}" type="presParOf" srcId="{3F8031DC-405F-4D9E-A3D9-71CE64784C5D}" destId="{D4DB444E-38CD-45E4-83DC-6A3673FF7DBC}" srcOrd="0" destOrd="0" presId="urn:microsoft.com/office/officeart/2005/8/layout/orgChart1"/>
    <dgm:cxn modelId="{4B22D97E-D7BA-4BBF-BD54-D67B683CEB9C}" type="presParOf" srcId="{D4DB444E-38CD-45E4-83DC-6A3673FF7DBC}" destId="{695D1B0C-CC5B-4B57-BD39-52023116CF75}" srcOrd="0" destOrd="0" presId="urn:microsoft.com/office/officeart/2005/8/layout/orgChart1"/>
    <dgm:cxn modelId="{79F07546-5786-4D9F-B3DE-BA5D48D3684A}" type="presParOf" srcId="{D4DB444E-38CD-45E4-83DC-6A3673FF7DBC}" destId="{6D9C4911-53EF-48D6-9F35-3BA9679FDBBA}" srcOrd="1" destOrd="0" presId="urn:microsoft.com/office/officeart/2005/8/layout/orgChart1"/>
    <dgm:cxn modelId="{CE650B6C-2434-40FF-B1C7-3A6744418756}" type="presParOf" srcId="{3F8031DC-405F-4D9E-A3D9-71CE64784C5D}" destId="{BF24C7B7-FCEF-4A11-A0FE-DFFC0DA94561}" srcOrd="1" destOrd="0" presId="urn:microsoft.com/office/officeart/2005/8/layout/orgChart1"/>
    <dgm:cxn modelId="{CAB7F473-EFCA-41E5-B38B-FF4DB4E38BB2}" type="presParOf" srcId="{3F8031DC-405F-4D9E-A3D9-71CE64784C5D}" destId="{EDA4B581-DDBA-4532-94BE-2174D8DE2C23}" srcOrd="2" destOrd="0" presId="urn:microsoft.com/office/officeart/2005/8/layout/orgChart1"/>
    <dgm:cxn modelId="{F154BF65-AACA-455C-B86C-DC419D1E5506}" type="presParOf" srcId="{1EB02713-44E7-4A96-B3DE-6A21BA1F7ADD}" destId="{7147ADDA-F62C-41E9-9263-6597E9183A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2D108-1DB6-4E0C-A347-EE08D488DA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D64E2A-0CEB-4796-A396-5A1F09207260}">
      <dgm:prSet phldrT="[Текст]"/>
      <dgm:spPr/>
      <dgm:t>
        <a:bodyPr/>
        <a:lstStyle/>
        <a:p>
          <a:r>
            <a:rPr lang="ru-RU" dirty="0" smtClean="0"/>
            <a:t>Виды монархий</a:t>
          </a:r>
          <a:endParaRPr lang="ru-RU" dirty="0"/>
        </a:p>
      </dgm:t>
    </dgm:pt>
    <dgm:pt modelId="{59CF2334-26CD-4CED-B5AB-D0DABEA34213}" type="parTrans" cxnId="{5B34F5F7-0DA4-400E-AD07-5E5489983570}">
      <dgm:prSet/>
      <dgm:spPr/>
      <dgm:t>
        <a:bodyPr/>
        <a:lstStyle/>
        <a:p>
          <a:endParaRPr lang="ru-RU"/>
        </a:p>
      </dgm:t>
    </dgm:pt>
    <dgm:pt modelId="{44EC06F1-86E5-44FD-A8CF-05BFB10664FF}" type="sibTrans" cxnId="{5B34F5F7-0DA4-400E-AD07-5E5489983570}">
      <dgm:prSet/>
      <dgm:spPr/>
      <dgm:t>
        <a:bodyPr/>
        <a:lstStyle/>
        <a:p>
          <a:endParaRPr lang="ru-RU"/>
        </a:p>
      </dgm:t>
    </dgm:pt>
    <dgm:pt modelId="{107CA4FA-1CBF-4CF7-871B-30AAB640646B}">
      <dgm:prSet phldrT="[Текст]"/>
      <dgm:spPr/>
      <dgm:t>
        <a:bodyPr/>
        <a:lstStyle/>
        <a:p>
          <a:r>
            <a:rPr lang="ru-RU" b="1" dirty="0" smtClean="0"/>
            <a:t>ограниченная</a:t>
          </a:r>
          <a:endParaRPr lang="ru-RU" b="1" dirty="0"/>
        </a:p>
      </dgm:t>
    </dgm:pt>
    <dgm:pt modelId="{9B9E250B-1C92-4D64-B33A-C12649C25F9F}" type="parTrans" cxnId="{C55C862C-C920-4C75-8252-14A3EACCCF63}">
      <dgm:prSet/>
      <dgm:spPr/>
      <dgm:t>
        <a:bodyPr/>
        <a:lstStyle/>
        <a:p>
          <a:endParaRPr lang="ru-RU"/>
        </a:p>
      </dgm:t>
    </dgm:pt>
    <dgm:pt modelId="{FDA16FCF-6D9A-4DAD-936C-CD5E0D7AA43E}" type="sibTrans" cxnId="{C55C862C-C920-4C75-8252-14A3EACCCF63}">
      <dgm:prSet/>
      <dgm:spPr/>
      <dgm:t>
        <a:bodyPr/>
        <a:lstStyle/>
        <a:p>
          <a:endParaRPr lang="ru-RU"/>
        </a:p>
      </dgm:t>
    </dgm:pt>
    <dgm:pt modelId="{46F8FB9F-D0C5-4787-BAE4-59441194CEF7}">
      <dgm:prSet phldrT="[Текст]"/>
      <dgm:spPr/>
      <dgm:t>
        <a:bodyPr/>
        <a:lstStyle/>
        <a:p>
          <a:r>
            <a:rPr lang="ru-RU" b="1" dirty="0" smtClean="0"/>
            <a:t>теократическая</a:t>
          </a:r>
          <a:endParaRPr lang="ru-RU" b="1" dirty="0"/>
        </a:p>
      </dgm:t>
    </dgm:pt>
    <dgm:pt modelId="{239BF805-3AAE-4231-87F5-D689588AFD4D}" type="parTrans" cxnId="{F59CF001-1108-4E44-A67A-9495833AAE2A}">
      <dgm:prSet/>
      <dgm:spPr/>
      <dgm:t>
        <a:bodyPr/>
        <a:lstStyle/>
        <a:p>
          <a:endParaRPr lang="ru-RU"/>
        </a:p>
      </dgm:t>
    </dgm:pt>
    <dgm:pt modelId="{7025B7BB-6B36-47D9-9F07-24A5BC47F5E8}" type="sibTrans" cxnId="{F59CF001-1108-4E44-A67A-9495833AAE2A}">
      <dgm:prSet/>
      <dgm:spPr/>
      <dgm:t>
        <a:bodyPr/>
        <a:lstStyle/>
        <a:p>
          <a:endParaRPr lang="ru-RU"/>
        </a:p>
      </dgm:t>
    </dgm:pt>
    <dgm:pt modelId="{3DBE5D54-66D0-4088-AC2A-127910B27BD5}">
      <dgm:prSet phldrT="[Текст]"/>
      <dgm:spPr/>
      <dgm:t>
        <a:bodyPr/>
        <a:lstStyle/>
        <a:p>
          <a:r>
            <a:rPr lang="ru-RU" b="1" dirty="0" smtClean="0"/>
            <a:t>дуалистическая</a:t>
          </a:r>
          <a:endParaRPr lang="ru-RU" b="1" dirty="0"/>
        </a:p>
      </dgm:t>
    </dgm:pt>
    <dgm:pt modelId="{7E2EF0B4-F50E-4D8D-BDDE-7F896039667A}" type="parTrans" cxnId="{8BC7D339-25C3-4468-A77C-5DE937A693F2}">
      <dgm:prSet/>
      <dgm:spPr/>
      <dgm:t>
        <a:bodyPr/>
        <a:lstStyle/>
        <a:p>
          <a:endParaRPr lang="ru-RU"/>
        </a:p>
      </dgm:t>
    </dgm:pt>
    <dgm:pt modelId="{E52C27C9-5C3B-4422-B398-0B0CFE87A2E0}" type="sibTrans" cxnId="{8BC7D339-25C3-4468-A77C-5DE937A693F2}">
      <dgm:prSet/>
      <dgm:spPr/>
      <dgm:t>
        <a:bodyPr/>
        <a:lstStyle/>
        <a:p>
          <a:endParaRPr lang="ru-RU"/>
        </a:p>
      </dgm:t>
    </dgm:pt>
    <dgm:pt modelId="{66D218CD-574E-494C-97D1-A8FB02C23CEB}">
      <dgm:prSet phldrT="[Текст]"/>
      <dgm:spPr/>
      <dgm:t>
        <a:bodyPr/>
        <a:lstStyle/>
        <a:p>
          <a:r>
            <a:rPr lang="ru-RU" b="1" dirty="0" smtClean="0"/>
            <a:t>абсолютная</a:t>
          </a:r>
          <a:endParaRPr lang="ru-RU" b="1" dirty="0"/>
        </a:p>
      </dgm:t>
    </dgm:pt>
    <dgm:pt modelId="{F1ADD153-DBC7-41ED-9352-ED003D9C770B}" type="parTrans" cxnId="{960420DE-0546-4A21-8D6F-2FE55ECE03CE}">
      <dgm:prSet/>
      <dgm:spPr/>
      <dgm:t>
        <a:bodyPr/>
        <a:lstStyle/>
        <a:p>
          <a:endParaRPr lang="ru-RU"/>
        </a:p>
      </dgm:t>
    </dgm:pt>
    <dgm:pt modelId="{54F2C32E-00BE-4CAC-B25C-DFF3364C1014}" type="sibTrans" cxnId="{960420DE-0546-4A21-8D6F-2FE55ECE03CE}">
      <dgm:prSet/>
      <dgm:spPr/>
      <dgm:t>
        <a:bodyPr/>
        <a:lstStyle/>
        <a:p>
          <a:endParaRPr lang="ru-RU"/>
        </a:p>
      </dgm:t>
    </dgm:pt>
    <dgm:pt modelId="{A31AFAE0-B7C9-4AB9-8C4A-327B99F6069F}" type="pres">
      <dgm:prSet presAssocID="{AAE2D108-1DB6-4E0C-A347-EE08D488DA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371BD-29A6-4F9F-ABB3-2FCB42B6D93D}" type="pres">
      <dgm:prSet presAssocID="{15D64E2A-0CEB-4796-A396-5A1F09207260}" presName="root" presStyleCnt="0"/>
      <dgm:spPr/>
    </dgm:pt>
    <dgm:pt modelId="{DC3B9C00-20FA-4902-8F40-E2318342D0CD}" type="pres">
      <dgm:prSet presAssocID="{15D64E2A-0CEB-4796-A396-5A1F09207260}" presName="rootComposite" presStyleCnt="0"/>
      <dgm:spPr/>
    </dgm:pt>
    <dgm:pt modelId="{AF22254F-F6B2-4657-81A0-18133CA7CE6F}" type="pres">
      <dgm:prSet presAssocID="{15D64E2A-0CEB-4796-A396-5A1F09207260}" presName="rootText" presStyleLbl="node1" presStyleIdx="0" presStyleCnt="1" custScaleX="231633" custLinFactNeighborX="1499" custLinFactNeighborY="-54"/>
      <dgm:spPr/>
      <dgm:t>
        <a:bodyPr/>
        <a:lstStyle/>
        <a:p>
          <a:endParaRPr lang="ru-RU"/>
        </a:p>
      </dgm:t>
    </dgm:pt>
    <dgm:pt modelId="{8CF059E9-CF17-4491-8D13-E88D2624C26E}" type="pres">
      <dgm:prSet presAssocID="{15D64E2A-0CEB-4796-A396-5A1F09207260}" presName="rootConnector" presStyleLbl="node1" presStyleIdx="0" presStyleCnt="1"/>
      <dgm:spPr/>
      <dgm:t>
        <a:bodyPr/>
        <a:lstStyle/>
        <a:p>
          <a:endParaRPr lang="ru-RU"/>
        </a:p>
      </dgm:t>
    </dgm:pt>
    <dgm:pt modelId="{A8F9E516-581D-45FC-B98A-08E16BC3C77A}" type="pres">
      <dgm:prSet presAssocID="{15D64E2A-0CEB-4796-A396-5A1F09207260}" presName="childShape" presStyleCnt="0"/>
      <dgm:spPr/>
    </dgm:pt>
    <dgm:pt modelId="{014218EC-7B23-4287-95D1-94D07DFAADE9}" type="pres">
      <dgm:prSet presAssocID="{9B9E250B-1C92-4D64-B33A-C12649C25F9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90CAE03-E17A-444C-BD1D-747882299053}" type="pres">
      <dgm:prSet presAssocID="{107CA4FA-1CBF-4CF7-871B-30AAB640646B}" presName="childText" presStyleLbl="bgAcc1" presStyleIdx="0" presStyleCnt="4" custScaleX="26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77669-73A4-4B35-8C82-244CFE9997A5}" type="pres">
      <dgm:prSet presAssocID="{F1ADD153-DBC7-41ED-9352-ED003D9C770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42B9DE6-2980-431F-B837-F451347A8F83}" type="pres">
      <dgm:prSet presAssocID="{66D218CD-574E-494C-97D1-A8FB02C23CEB}" presName="childText" presStyleLbl="bgAcc1" presStyleIdx="1" presStyleCnt="4" custScaleX="260357" custLinFactNeighborX="3311" custLinFactNeighborY="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7E54-3824-4AD3-B7DD-D2F5C20CF8EC}" type="pres">
      <dgm:prSet presAssocID="{239BF805-3AAE-4231-87F5-D689588AFD4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289059C-3683-4DE4-B03C-157EEAC48055}" type="pres">
      <dgm:prSet presAssocID="{46F8FB9F-D0C5-4787-BAE4-59441194CEF7}" presName="childText" presStyleLbl="bgAcc1" presStyleIdx="2" presStyleCnt="4" custScaleX="26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148F-79AC-4632-BEC9-657DBD2FD5D8}" type="pres">
      <dgm:prSet presAssocID="{7E2EF0B4-F50E-4D8D-BDDE-7F896039667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5FB8605-BE3A-40DC-A43E-CEE5DFD183CB}" type="pres">
      <dgm:prSet presAssocID="{3DBE5D54-66D0-4088-AC2A-127910B27BD5}" presName="childText" presStyleLbl="bgAcc1" presStyleIdx="3" presStyleCnt="4" custScaleX="26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C862C-C920-4C75-8252-14A3EACCCF63}" srcId="{15D64E2A-0CEB-4796-A396-5A1F09207260}" destId="{107CA4FA-1CBF-4CF7-871B-30AAB640646B}" srcOrd="0" destOrd="0" parTransId="{9B9E250B-1C92-4D64-B33A-C12649C25F9F}" sibTransId="{FDA16FCF-6D9A-4DAD-936C-CD5E0D7AA43E}"/>
    <dgm:cxn modelId="{6C70DAE5-F4F0-4322-8FCF-B9DA8171E1AA}" type="presOf" srcId="{66D218CD-574E-494C-97D1-A8FB02C23CEB}" destId="{842B9DE6-2980-431F-B837-F451347A8F83}" srcOrd="0" destOrd="0" presId="urn:microsoft.com/office/officeart/2005/8/layout/hierarchy3"/>
    <dgm:cxn modelId="{AF6C7405-C49A-4832-A7AB-63F4FC10C2EE}" type="presOf" srcId="{9B9E250B-1C92-4D64-B33A-C12649C25F9F}" destId="{014218EC-7B23-4287-95D1-94D07DFAADE9}" srcOrd="0" destOrd="0" presId="urn:microsoft.com/office/officeart/2005/8/layout/hierarchy3"/>
    <dgm:cxn modelId="{5B34F5F7-0DA4-400E-AD07-5E5489983570}" srcId="{AAE2D108-1DB6-4E0C-A347-EE08D488DA04}" destId="{15D64E2A-0CEB-4796-A396-5A1F09207260}" srcOrd="0" destOrd="0" parTransId="{59CF2334-26CD-4CED-B5AB-D0DABEA34213}" sibTransId="{44EC06F1-86E5-44FD-A8CF-05BFB10664FF}"/>
    <dgm:cxn modelId="{79EE88AE-C9C6-4481-AF6A-DE32B3DD89DD}" type="presOf" srcId="{3DBE5D54-66D0-4088-AC2A-127910B27BD5}" destId="{E5FB8605-BE3A-40DC-A43E-CEE5DFD183CB}" srcOrd="0" destOrd="0" presId="urn:microsoft.com/office/officeart/2005/8/layout/hierarchy3"/>
    <dgm:cxn modelId="{6789949F-50D0-4527-97B8-80F9BE6E5D5B}" type="presOf" srcId="{107CA4FA-1CBF-4CF7-871B-30AAB640646B}" destId="{590CAE03-E17A-444C-BD1D-747882299053}" srcOrd="0" destOrd="0" presId="urn:microsoft.com/office/officeart/2005/8/layout/hierarchy3"/>
    <dgm:cxn modelId="{E8F32C8D-29EA-40A0-B860-CAD35DF0D78F}" type="presOf" srcId="{15D64E2A-0CEB-4796-A396-5A1F09207260}" destId="{8CF059E9-CF17-4491-8D13-E88D2624C26E}" srcOrd="1" destOrd="0" presId="urn:microsoft.com/office/officeart/2005/8/layout/hierarchy3"/>
    <dgm:cxn modelId="{4590CEF8-457B-42C5-80BC-CA8FD6CB1357}" type="presOf" srcId="{15D64E2A-0CEB-4796-A396-5A1F09207260}" destId="{AF22254F-F6B2-4657-81A0-18133CA7CE6F}" srcOrd="0" destOrd="0" presId="urn:microsoft.com/office/officeart/2005/8/layout/hierarchy3"/>
    <dgm:cxn modelId="{8BC7D339-25C3-4468-A77C-5DE937A693F2}" srcId="{15D64E2A-0CEB-4796-A396-5A1F09207260}" destId="{3DBE5D54-66D0-4088-AC2A-127910B27BD5}" srcOrd="3" destOrd="0" parTransId="{7E2EF0B4-F50E-4D8D-BDDE-7F896039667A}" sibTransId="{E52C27C9-5C3B-4422-B398-0B0CFE87A2E0}"/>
    <dgm:cxn modelId="{960420DE-0546-4A21-8D6F-2FE55ECE03CE}" srcId="{15D64E2A-0CEB-4796-A396-5A1F09207260}" destId="{66D218CD-574E-494C-97D1-A8FB02C23CEB}" srcOrd="1" destOrd="0" parTransId="{F1ADD153-DBC7-41ED-9352-ED003D9C770B}" sibTransId="{54F2C32E-00BE-4CAC-B25C-DFF3364C1014}"/>
    <dgm:cxn modelId="{C20A1AD2-D5C8-4FDF-9058-076E2DEF6979}" type="presOf" srcId="{7E2EF0B4-F50E-4D8D-BDDE-7F896039667A}" destId="{FD67148F-79AC-4632-BEC9-657DBD2FD5D8}" srcOrd="0" destOrd="0" presId="urn:microsoft.com/office/officeart/2005/8/layout/hierarchy3"/>
    <dgm:cxn modelId="{7236FEB7-D228-4037-AD48-35D4DEDA00E9}" type="presOf" srcId="{239BF805-3AAE-4231-87F5-D689588AFD4D}" destId="{CACA7E54-3824-4AD3-B7DD-D2F5C20CF8EC}" srcOrd="0" destOrd="0" presId="urn:microsoft.com/office/officeart/2005/8/layout/hierarchy3"/>
    <dgm:cxn modelId="{F59CF001-1108-4E44-A67A-9495833AAE2A}" srcId="{15D64E2A-0CEB-4796-A396-5A1F09207260}" destId="{46F8FB9F-D0C5-4787-BAE4-59441194CEF7}" srcOrd="2" destOrd="0" parTransId="{239BF805-3AAE-4231-87F5-D689588AFD4D}" sibTransId="{7025B7BB-6B36-47D9-9F07-24A5BC47F5E8}"/>
    <dgm:cxn modelId="{30C312A9-96F4-45CE-A5CB-55DBECA2CBAF}" type="presOf" srcId="{F1ADD153-DBC7-41ED-9352-ED003D9C770B}" destId="{A1377669-73A4-4B35-8C82-244CFE9997A5}" srcOrd="0" destOrd="0" presId="urn:microsoft.com/office/officeart/2005/8/layout/hierarchy3"/>
    <dgm:cxn modelId="{4457A3DD-BB25-4E7C-97E2-3FAC8AAE3F68}" type="presOf" srcId="{AAE2D108-1DB6-4E0C-A347-EE08D488DA04}" destId="{A31AFAE0-B7C9-4AB9-8C4A-327B99F6069F}" srcOrd="0" destOrd="0" presId="urn:microsoft.com/office/officeart/2005/8/layout/hierarchy3"/>
    <dgm:cxn modelId="{80B89C82-C86F-49D9-911C-B05A2F54F450}" type="presOf" srcId="{46F8FB9F-D0C5-4787-BAE4-59441194CEF7}" destId="{7289059C-3683-4DE4-B03C-157EEAC48055}" srcOrd="0" destOrd="0" presId="urn:microsoft.com/office/officeart/2005/8/layout/hierarchy3"/>
    <dgm:cxn modelId="{46FD1E0E-D183-40CE-8D6A-7E55772C5869}" type="presParOf" srcId="{A31AFAE0-B7C9-4AB9-8C4A-327B99F6069F}" destId="{C9D371BD-29A6-4F9F-ABB3-2FCB42B6D93D}" srcOrd="0" destOrd="0" presId="urn:microsoft.com/office/officeart/2005/8/layout/hierarchy3"/>
    <dgm:cxn modelId="{2FCBBA03-72CC-4DDE-8963-E4E0C782400F}" type="presParOf" srcId="{C9D371BD-29A6-4F9F-ABB3-2FCB42B6D93D}" destId="{DC3B9C00-20FA-4902-8F40-E2318342D0CD}" srcOrd="0" destOrd="0" presId="urn:microsoft.com/office/officeart/2005/8/layout/hierarchy3"/>
    <dgm:cxn modelId="{8F94D952-FD85-42AD-82C1-DB92E3A88585}" type="presParOf" srcId="{DC3B9C00-20FA-4902-8F40-E2318342D0CD}" destId="{AF22254F-F6B2-4657-81A0-18133CA7CE6F}" srcOrd="0" destOrd="0" presId="urn:microsoft.com/office/officeart/2005/8/layout/hierarchy3"/>
    <dgm:cxn modelId="{7F16811A-874E-4EC5-BBF3-426B6D0DD133}" type="presParOf" srcId="{DC3B9C00-20FA-4902-8F40-E2318342D0CD}" destId="{8CF059E9-CF17-4491-8D13-E88D2624C26E}" srcOrd="1" destOrd="0" presId="urn:microsoft.com/office/officeart/2005/8/layout/hierarchy3"/>
    <dgm:cxn modelId="{BA4159EA-D472-4972-896A-7F2A448A6386}" type="presParOf" srcId="{C9D371BD-29A6-4F9F-ABB3-2FCB42B6D93D}" destId="{A8F9E516-581D-45FC-B98A-08E16BC3C77A}" srcOrd="1" destOrd="0" presId="urn:microsoft.com/office/officeart/2005/8/layout/hierarchy3"/>
    <dgm:cxn modelId="{840A96DF-6C5F-43A2-91CA-C05B81E56C14}" type="presParOf" srcId="{A8F9E516-581D-45FC-B98A-08E16BC3C77A}" destId="{014218EC-7B23-4287-95D1-94D07DFAADE9}" srcOrd="0" destOrd="0" presId="urn:microsoft.com/office/officeart/2005/8/layout/hierarchy3"/>
    <dgm:cxn modelId="{83D0A82D-AB28-411E-8C9D-17E5ADB92419}" type="presParOf" srcId="{A8F9E516-581D-45FC-B98A-08E16BC3C77A}" destId="{590CAE03-E17A-444C-BD1D-747882299053}" srcOrd="1" destOrd="0" presId="urn:microsoft.com/office/officeart/2005/8/layout/hierarchy3"/>
    <dgm:cxn modelId="{41A5E7E1-F506-4F06-9A32-9A2EAD98DC44}" type="presParOf" srcId="{A8F9E516-581D-45FC-B98A-08E16BC3C77A}" destId="{A1377669-73A4-4B35-8C82-244CFE9997A5}" srcOrd="2" destOrd="0" presId="urn:microsoft.com/office/officeart/2005/8/layout/hierarchy3"/>
    <dgm:cxn modelId="{5F7C02D1-9720-428E-B6CE-BEF1E459BAB1}" type="presParOf" srcId="{A8F9E516-581D-45FC-B98A-08E16BC3C77A}" destId="{842B9DE6-2980-431F-B837-F451347A8F83}" srcOrd="3" destOrd="0" presId="urn:microsoft.com/office/officeart/2005/8/layout/hierarchy3"/>
    <dgm:cxn modelId="{2F9AA315-D26B-4DDD-8FE7-DD2C6C02DD2C}" type="presParOf" srcId="{A8F9E516-581D-45FC-B98A-08E16BC3C77A}" destId="{CACA7E54-3824-4AD3-B7DD-D2F5C20CF8EC}" srcOrd="4" destOrd="0" presId="urn:microsoft.com/office/officeart/2005/8/layout/hierarchy3"/>
    <dgm:cxn modelId="{7B74CCF0-82A8-41F4-9C81-C9879F05D283}" type="presParOf" srcId="{A8F9E516-581D-45FC-B98A-08E16BC3C77A}" destId="{7289059C-3683-4DE4-B03C-157EEAC48055}" srcOrd="5" destOrd="0" presId="urn:microsoft.com/office/officeart/2005/8/layout/hierarchy3"/>
    <dgm:cxn modelId="{E0766F6C-6A93-4F06-8125-2F93627714B7}" type="presParOf" srcId="{A8F9E516-581D-45FC-B98A-08E16BC3C77A}" destId="{FD67148F-79AC-4632-BEC9-657DBD2FD5D8}" srcOrd="6" destOrd="0" presId="urn:microsoft.com/office/officeart/2005/8/layout/hierarchy3"/>
    <dgm:cxn modelId="{C582FB38-43CD-47DD-903B-655F4FDB49F7}" type="presParOf" srcId="{A8F9E516-581D-45FC-B98A-08E16BC3C77A}" destId="{E5FB8605-BE3A-40DC-A43E-CEE5DFD183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2D108-1DB6-4E0C-A347-EE08D488DA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D64E2A-0CEB-4796-A396-5A1F09207260}">
      <dgm:prSet phldrT="[Текст]"/>
      <dgm:spPr/>
      <dgm:t>
        <a:bodyPr/>
        <a:lstStyle/>
        <a:p>
          <a:r>
            <a:rPr lang="ru-RU" dirty="0" smtClean="0"/>
            <a:t>Виды монархий</a:t>
          </a:r>
          <a:endParaRPr lang="ru-RU" dirty="0"/>
        </a:p>
      </dgm:t>
    </dgm:pt>
    <dgm:pt modelId="{59CF2334-26CD-4CED-B5AB-D0DABEA34213}" type="parTrans" cxnId="{5B34F5F7-0DA4-400E-AD07-5E5489983570}">
      <dgm:prSet/>
      <dgm:spPr/>
      <dgm:t>
        <a:bodyPr/>
        <a:lstStyle/>
        <a:p>
          <a:endParaRPr lang="ru-RU"/>
        </a:p>
      </dgm:t>
    </dgm:pt>
    <dgm:pt modelId="{44EC06F1-86E5-44FD-A8CF-05BFB10664FF}" type="sibTrans" cxnId="{5B34F5F7-0DA4-400E-AD07-5E5489983570}">
      <dgm:prSet/>
      <dgm:spPr/>
      <dgm:t>
        <a:bodyPr/>
        <a:lstStyle/>
        <a:p>
          <a:endParaRPr lang="ru-RU"/>
        </a:p>
      </dgm:t>
    </dgm:pt>
    <dgm:pt modelId="{107CA4FA-1CBF-4CF7-871B-30AAB640646B}">
      <dgm:prSet phldrT="[Текст]"/>
      <dgm:spPr/>
      <dgm:t>
        <a:bodyPr/>
        <a:lstStyle/>
        <a:p>
          <a:r>
            <a:rPr lang="ru-RU" b="1" dirty="0" smtClean="0"/>
            <a:t>ограниченная</a:t>
          </a:r>
          <a:endParaRPr lang="ru-RU" b="1" dirty="0"/>
        </a:p>
      </dgm:t>
    </dgm:pt>
    <dgm:pt modelId="{9B9E250B-1C92-4D64-B33A-C12649C25F9F}" type="parTrans" cxnId="{C55C862C-C920-4C75-8252-14A3EACCCF63}">
      <dgm:prSet/>
      <dgm:spPr/>
      <dgm:t>
        <a:bodyPr/>
        <a:lstStyle/>
        <a:p>
          <a:endParaRPr lang="ru-RU"/>
        </a:p>
      </dgm:t>
    </dgm:pt>
    <dgm:pt modelId="{FDA16FCF-6D9A-4DAD-936C-CD5E0D7AA43E}" type="sibTrans" cxnId="{C55C862C-C920-4C75-8252-14A3EACCCF63}">
      <dgm:prSet/>
      <dgm:spPr/>
      <dgm:t>
        <a:bodyPr/>
        <a:lstStyle/>
        <a:p>
          <a:endParaRPr lang="ru-RU"/>
        </a:p>
      </dgm:t>
    </dgm:pt>
    <dgm:pt modelId="{66D218CD-574E-494C-97D1-A8FB02C23CEB}">
      <dgm:prSet phldrT="[Текст]"/>
      <dgm:spPr/>
      <dgm:t>
        <a:bodyPr/>
        <a:lstStyle/>
        <a:p>
          <a:r>
            <a:rPr lang="ru-RU" b="1" dirty="0" smtClean="0"/>
            <a:t>абсолютная</a:t>
          </a:r>
          <a:endParaRPr lang="ru-RU" b="1" dirty="0"/>
        </a:p>
      </dgm:t>
    </dgm:pt>
    <dgm:pt modelId="{F1ADD153-DBC7-41ED-9352-ED003D9C770B}" type="parTrans" cxnId="{960420DE-0546-4A21-8D6F-2FE55ECE03CE}">
      <dgm:prSet/>
      <dgm:spPr/>
      <dgm:t>
        <a:bodyPr/>
        <a:lstStyle/>
        <a:p>
          <a:endParaRPr lang="ru-RU"/>
        </a:p>
      </dgm:t>
    </dgm:pt>
    <dgm:pt modelId="{54F2C32E-00BE-4CAC-B25C-DFF3364C1014}" type="sibTrans" cxnId="{960420DE-0546-4A21-8D6F-2FE55ECE03CE}">
      <dgm:prSet/>
      <dgm:spPr/>
      <dgm:t>
        <a:bodyPr/>
        <a:lstStyle/>
        <a:p>
          <a:endParaRPr lang="ru-RU"/>
        </a:p>
      </dgm:t>
    </dgm:pt>
    <dgm:pt modelId="{A31AFAE0-B7C9-4AB9-8C4A-327B99F6069F}" type="pres">
      <dgm:prSet presAssocID="{AAE2D108-1DB6-4E0C-A347-EE08D488DA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371BD-29A6-4F9F-ABB3-2FCB42B6D93D}" type="pres">
      <dgm:prSet presAssocID="{15D64E2A-0CEB-4796-A396-5A1F09207260}" presName="root" presStyleCnt="0"/>
      <dgm:spPr/>
    </dgm:pt>
    <dgm:pt modelId="{DC3B9C00-20FA-4902-8F40-E2318342D0CD}" type="pres">
      <dgm:prSet presAssocID="{15D64E2A-0CEB-4796-A396-5A1F09207260}" presName="rootComposite" presStyleCnt="0"/>
      <dgm:spPr/>
    </dgm:pt>
    <dgm:pt modelId="{AF22254F-F6B2-4657-81A0-18133CA7CE6F}" type="pres">
      <dgm:prSet presAssocID="{15D64E2A-0CEB-4796-A396-5A1F09207260}" presName="rootText" presStyleLbl="node1" presStyleIdx="0" presStyleCnt="1" custAng="0" custScaleX="234911" custScaleY="193027" custLinFactNeighborX="1499" custLinFactNeighborY="-54"/>
      <dgm:spPr/>
      <dgm:t>
        <a:bodyPr/>
        <a:lstStyle/>
        <a:p>
          <a:endParaRPr lang="ru-RU"/>
        </a:p>
      </dgm:t>
    </dgm:pt>
    <dgm:pt modelId="{8CF059E9-CF17-4491-8D13-E88D2624C26E}" type="pres">
      <dgm:prSet presAssocID="{15D64E2A-0CEB-4796-A396-5A1F09207260}" presName="rootConnector" presStyleLbl="node1" presStyleIdx="0" presStyleCnt="1"/>
      <dgm:spPr/>
      <dgm:t>
        <a:bodyPr/>
        <a:lstStyle/>
        <a:p>
          <a:endParaRPr lang="ru-RU"/>
        </a:p>
      </dgm:t>
    </dgm:pt>
    <dgm:pt modelId="{A8F9E516-581D-45FC-B98A-08E16BC3C77A}" type="pres">
      <dgm:prSet presAssocID="{15D64E2A-0CEB-4796-A396-5A1F09207260}" presName="childShape" presStyleCnt="0"/>
      <dgm:spPr/>
    </dgm:pt>
    <dgm:pt modelId="{014218EC-7B23-4287-95D1-94D07DFAADE9}" type="pres">
      <dgm:prSet presAssocID="{9B9E250B-1C92-4D64-B33A-C12649C25F9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90CAE03-E17A-444C-BD1D-747882299053}" type="pres">
      <dgm:prSet presAssocID="{107CA4FA-1CBF-4CF7-871B-30AAB640646B}" presName="childText" presStyleLbl="bgAcc1" presStyleIdx="0" presStyleCnt="2" custScaleX="26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77669-73A4-4B35-8C82-244CFE9997A5}" type="pres">
      <dgm:prSet presAssocID="{F1ADD153-DBC7-41ED-9352-ED003D9C770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842B9DE6-2980-431F-B837-F451347A8F83}" type="pres">
      <dgm:prSet presAssocID="{66D218CD-574E-494C-97D1-A8FB02C23CEB}" presName="childText" presStyleLbl="bgAcc1" presStyleIdx="1" presStyleCnt="2" custScaleX="260357" custLinFactNeighborX="3311" custLinFactNeighborY="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5214E-19B7-4D29-B512-5FA16124B13F}" type="presOf" srcId="{66D218CD-574E-494C-97D1-A8FB02C23CEB}" destId="{842B9DE6-2980-431F-B837-F451347A8F83}" srcOrd="0" destOrd="0" presId="urn:microsoft.com/office/officeart/2005/8/layout/hierarchy3"/>
    <dgm:cxn modelId="{538F02B1-53D2-4D9B-A0C1-BC098AF43AE0}" type="presOf" srcId="{F1ADD153-DBC7-41ED-9352-ED003D9C770B}" destId="{A1377669-73A4-4B35-8C82-244CFE9997A5}" srcOrd="0" destOrd="0" presId="urn:microsoft.com/office/officeart/2005/8/layout/hierarchy3"/>
    <dgm:cxn modelId="{960420DE-0546-4A21-8D6F-2FE55ECE03CE}" srcId="{15D64E2A-0CEB-4796-A396-5A1F09207260}" destId="{66D218CD-574E-494C-97D1-A8FB02C23CEB}" srcOrd="1" destOrd="0" parTransId="{F1ADD153-DBC7-41ED-9352-ED003D9C770B}" sibTransId="{54F2C32E-00BE-4CAC-B25C-DFF3364C1014}"/>
    <dgm:cxn modelId="{CF7F473D-C583-4C08-8629-5BA026FA0BAE}" type="presOf" srcId="{15D64E2A-0CEB-4796-A396-5A1F09207260}" destId="{AF22254F-F6B2-4657-81A0-18133CA7CE6F}" srcOrd="0" destOrd="0" presId="urn:microsoft.com/office/officeart/2005/8/layout/hierarchy3"/>
    <dgm:cxn modelId="{4063AF89-8B83-4485-947D-252809162A05}" type="presOf" srcId="{AAE2D108-1DB6-4E0C-A347-EE08D488DA04}" destId="{A31AFAE0-B7C9-4AB9-8C4A-327B99F6069F}" srcOrd="0" destOrd="0" presId="urn:microsoft.com/office/officeart/2005/8/layout/hierarchy3"/>
    <dgm:cxn modelId="{C55C862C-C920-4C75-8252-14A3EACCCF63}" srcId="{15D64E2A-0CEB-4796-A396-5A1F09207260}" destId="{107CA4FA-1CBF-4CF7-871B-30AAB640646B}" srcOrd="0" destOrd="0" parTransId="{9B9E250B-1C92-4D64-B33A-C12649C25F9F}" sibTransId="{FDA16FCF-6D9A-4DAD-936C-CD5E0D7AA43E}"/>
    <dgm:cxn modelId="{6818EC65-ABB5-4650-8A86-3444320E8799}" type="presOf" srcId="{107CA4FA-1CBF-4CF7-871B-30AAB640646B}" destId="{590CAE03-E17A-444C-BD1D-747882299053}" srcOrd="0" destOrd="0" presId="urn:microsoft.com/office/officeart/2005/8/layout/hierarchy3"/>
    <dgm:cxn modelId="{96B02A09-69F1-43FE-9F55-5BCC109FD5F9}" type="presOf" srcId="{15D64E2A-0CEB-4796-A396-5A1F09207260}" destId="{8CF059E9-CF17-4491-8D13-E88D2624C26E}" srcOrd="1" destOrd="0" presId="urn:microsoft.com/office/officeart/2005/8/layout/hierarchy3"/>
    <dgm:cxn modelId="{EFC60BC0-D5B1-40AC-8335-996403090E87}" type="presOf" srcId="{9B9E250B-1C92-4D64-B33A-C12649C25F9F}" destId="{014218EC-7B23-4287-95D1-94D07DFAADE9}" srcOrd="0" destOrd="0" presId="urn:microsoft.com/office/officeart/2005/8/layout/hierarchy3"/>
    <dgm:cxn modelId="{5B34F5F7-0DA4-400E-AD07-5E5489983570}" srcId="{AAE2D108-1DB6-4E0C-A347-EE08D488DA04}" destId="{15D64E2A-0CEB-4796-A396-5A1F09207260}" srcOrd="0" destOrd="0" parTransId="{59CF2334-26CD-4CED-B5AB-D0DABEA34213}" sibTransId="{44EC06F1-86E5-44FD-A8CF-05BFB10664FF}"/>
    <dgm:cxn modelId="{8FAF5301-D2ED-4513-A4A7-5A3078BE0EA4}" type="presParOf" srcId="{A31AFAE0-B7C9-4AB9-8C4A-327B99F6069F}" destId="{C9D371BD-29A6-4F9F-ABB3-2FCB42B6D93D}" srcOrd="0" destOrd="0" presId="urn:microsoft.com/office/officeart/2005/8/layout/hierarchy3"/>
    <dgm:cxn modelId="{8457B2CA-0EDD-46A7-9809-582C57867DC7}" type="presParOf" srcId="{C9D371BD-29A6-4F9F-ABB3-2FCB42B6D93D}" destId="{DC3B9C00-20FA-4902-8F40-E2318342D0CD}" srcOrd="0" destOrd="0" presId="urn:microsoft.com/office/officeart/2005/8/layout/hierarchy3"/>
    <dgm:cxn modelId="{1433DC06-8530-40EA-89C8-FDB83813EF99}" type="presParOf" srcId="{DC3B9C00-20FA-4902-8F40-E2318342D0CD}" destId="{AF22254F-F6B2-4657-81A0-18133CA7CE6F}" srcOrd="0" destOrd="0" presId="urn:microsoft.com/office/officeart/2005/8/layout/hierarchy3"/>
    <dgm:cxn modelId="{70994037-A4BE-4102-81C3-148C19F784AD}" type="presParOf" srcId="{DC3B9C00-20FA-4902-8F40-E2318342D0CD}" destId="{8CF059E9-CF17-4491-8D13-E88D2624C26E}" srcOrd="1" destOrd="0" presId="urn:microsoft.com/office/officeart/2005/8/layout/hierarchy3"/>
    <dgm:cxn modelId="{84E0B98E-A1C0-456F-98E2-84404027A167}" type="presParOf" srcId="{C9D371BD-29A6-4F9F-ABB3-2FCB42B6D93D}" destId="{A8F9E516-581D-45FC-B98A-08E16BC3C77A}" srcOrd="1" destOrd="0" presId="urn:microsoft.com/office/officeart/2005/8/layout/hierarchy3"/>
    <dgm:cxn modelId="{AD2D6AE3-0D0A-4057-A6D1-F0AC2A41CE2C}" type="presParOf" srcId="{A8F9E516-581D-45FC-B98A-08E16BC3C77A}" destId="{014218EC-7B23-4287-95D1-94D07DFAADE9}" srcOrd="0" destOrd="0" presId="urn:microsoft.com/office/officeart/2005/8/layout/hierarchy3"/>
    <dgm:cxn modelId="{845C2ECB-8EA0-4535-A36B-CAE5ADD10F75}" type="presParOf" srcId="{A8F9E516-581D-45FC-B98A-08E16BC3C77A}" destId="{590CAE03-E17A-444C-BD1D-747882299053}" srcOrd="1" destOrd="0" presId="urn:microsoft.com/office/officeart/2005/8/layout/hierarchy3"/>
    <dgm:cxn modelId="{B8D0780D-4281-4BA3-8727-AE01F8EDC757}" type="presParOf" srcId="{A8F9E516-581D-45FC-B98A-08E16BC3C77A}" destId="{A1377669-73A4-4B35-8C82-244CFE9997A5}" srcOrd="2" destOrd="0" presId="urn:microsoft.com/office/officeart/2005/8/layout/hierarchy3"/>
    <dgm:cxn modelId="{EE09EA45-3F2C-4EF8-8D94-C3E1C0F19EE5}" type="presParOf" srcId="{A8F9E516-581D-45FC-B98A-08E16BC3C77A}" destId="{842B9DE6-2980-431F-B837-F451347A8F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8FA900-1BF6-4479-90AB-8105EAA7AC08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</dgm:pt>
    <dgm:pt modelId="{40532D7A-076B-45F0-8B96-E07214476A65}">
      <dgm:prSet phldrT="[Текст]"/>
      <dgm:spPr/>
      <dgm:t>
        <a:bodyPr/>
        <a:lstStyle/>
        <a:p>
          <a:r>
            <a:rPr lang="ru-RU" dirty="0" smtClean="0"/>
            <a:t>конституционная</a:t>
          </a:r>
          <a:endParaRPr lang="ru-RU" dirty="0"/>
        </a:p>
      </dgm:t>
    </dgm:pt>
    <dgm:pt modelId="{221A483B-8877-48C6-983F-6AF2164C516E}" type="parTrans" cxnId="{B47830E6-7282-4545-BD14-6B52ECF84F9A}">
      <dgm:prSet/>
      <dgm:spPr/>
      <dgm:t>
        <a:bodyPr/>
        <a:lstStyle/>
        <a:p>
          <a:endParaRPr lang="ru-RU"/>
        </a:p>
      </dgm:t>
    </dgm:pt>
    <dgm:pt modelId="{54DD3E18-E78E-4AB1-8894-46B4D0A2B263}" type="sibTrans" cxnId="{B47830E6-7282-4545-BD14-6B52ECF84F9A}">
      <dgm:prSet/>
      <dgm:spPr/>
      <dgm:t>
        <a:bodyPr/>
        <a:lstStyle/>
        <a:p>
          <a:endParaRPr lang="ru-RU"/>
        </a:p>
      </dgm:t>
    </dgm:pt>
    <dgm:pt modelId="{F49B4F08-9E89-478D-91F1-D8D5FA64C34E}">
      <dgm:prSet phldrT="[Текст]"/>
      <dgm:spPr/>
      <dgm:t>
        <a:bodyPr/>
        <a:lstStyle/>
        <a:p>
          <a:r>
            <a:rPr lang="ru-RU" dirty="0" smtClean="0"/>
            <a:t>парламентская</a:t>
          </a:r>
          <a:endParaRPr lang="ru-RU" dirty="0"/>
        </a:p>
      </dgm:t>
    </dgm:pt>
    <dgm:pt modelId="{F67CBADF-6431-4F79-A244-AF48A7D50CF9}" type="parTrans" cxnId="{429AA60D-26B0-477B-9A25-A26454918A31}">
      <dgm:prSet/>
      <dgm:spPr/>
      <dgm:t>
        <a:bodyPr/>
        <a:lstStyle/>
        <a:p>
          <a:endParaRPr lang="ru-RU"/>
        </a:p>
      </dgm:t>
    </dgm:pt>
    <dgm:pt modelId="{8B95B5E9-CFDD-4BD5-B21A-F7572194BE4E}" type="sibTrans" cxnId="{429AA60D-26B0-477B-9A25-A26454918A31}">
      <dgm:prSet/>
      <dgm:spPr/>
      <dgm:t>
        <a:bodyPr/>
        <a:lstStyle/>
        <a:p>
          <a:endParaRPr lang="ru-RU"/>
        </a:p>
      </dgm:t>
    </dgm:pt>
    <dgm:pt modelId="{195D6966-96C1-42AF-86D2-E1C23A0B6A2A}" type="pres">
      <dgm:prSet presAssocID="{0F8FA900-1BF6-4479-90AB-8105EAA7AC08}" presName="linearFlow" presStyleCnt="0">
        <dgm:presLayoutVars>
          <dgm:dir/>
          <dgm:resizeHandles val="exact"/>
        </dgm:presLayoutVars>
      </dgm:prSet>
      <dgm:spPr/>
    </dgm:pt>
    <dgm:pt modelId="{C9629538-D8B2-4A22-9A54-2DE89112D0CA}" type="pres">
      <dgm:prSet presAssocID="{40532D7A-076B-45F0-8B96-E07214476A65}" presName="composite" presStyleCnt="0"/>
      <dgm:spPr/>
    </dgm:pt>
    <dgm:pt modelId="{A533DE8A-F34F-40FD-9797-0D2FA8A82236}" type="pres">
      <dgm:prSet presAssocID="{40532D7A-076B-45F0-8B96-E07214476A65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ED156ED-66BF-4041-81E9-151C8152E20F}" type="pres">
      <dgm:prSet presAssocID="{40532D7A-076B-45F0-8B96-E07214476A65}" presName="txShp" presStyleLbl="node1" presStyleIdx="0" presStyleCnt="2" custLinFactY="-100000" custLinFactNeighborX="-11243" custLinFactNeighborY="-137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7E57-DB9A-4DAE-A86B-61695A02A9AE}" type="pres">
      <dgm:prSet presAssocID="{54DD3E18-E78E-4AB1-8894-46B4D0A2B263}" presName="spacing" presStyleCnt="0"/>
      <dgm:spPr/>
    </dgm:pt>
    <dgm:pt modelId="{4B49DEF7-49BD-4C4E-AEB8-A55FC639DEB8}" type="pres">
      <dgm:prSet presAssocID="{F49B4F08-9E89-478D-91F1-D8D5FA64C34E}" presName="composite" presStyleCnt="0"/>
      <dgm:spPr/>
    </dgm:pt>
    <dgm:pt modelId="{AFC4664C-58BC-45F0-96FA-DCB2C2F083A2}" type="pres">
      <dgm:prSet presAssocID="{F49B4F08-9E89-478D-91F1-D8D5FA64C34E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49AD450-C794-45DA-9D42-62FE278EBD0E}" type="pres">
      <dgm:prSet presAssocID="{F49B4F08-9E89-478D-91F1-D8D5FA64C34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65B5D-8BC2-460C-946A-C9CC7EDD7C02}" type="presOf" srcId="{0F8FA900-1BF6-4479-90AB-8105EAA7AC08}" destId="{195D6966-96C1-42AF-86D2-E1C23A0B6A2A}" srcOrd="0" destOrd="0" presId="urn:microsoft.com/office/officeart/2005/8/layout/vList3#10"/>
    <dgm:cxn modelId="{CE893DE3-D771-4E38-B9EA-45F5F30E19FF}" type="presOf" srcId="{F49B4F08-9E89-478D-91F1-D8D5FA64C34E}" destId="{049AD450-C794-45DA-9D42-62FE278EBD0E}" srcOrd="0" destOrd="0" presId="urn:microsoft.com/office/officeart/2005/8/layout/vList3#10"/>
    <dgm:cxn modelId="{B47830E6-7282-4545-BD14-6B52ECF84F9A}" srcId="{0F8FA900-1BF6-4479-90AB-8105EAA7AC08}" destId="{40532D7A-076B-45F0-8B96-E07214476A65}" srcOrd="0" destOrd="0" parTransId="{221A483B-8877-48C6-983F-6AF2164C516E}" sibTransId="{54DD3E18-E78E-4AB1-8894-46B4D0A2B263}"/>
    <dgm:cxn modelId="{7D48EB33-CD97-40A8-8976-5D57AF621DA8}" type="presOf" srcId="{40532D7A-076B-45F0-8B96-E07214476A65}" destId="{6ED156ED-66BF-4041-81E9-151C8152E20F}" srcOrd="0" destOrd="0" presId="urn:microsoft.com/office/officeart/2005/8/layout/vList3#10"/>
    <dgm:cxn modelId="{429AA60D-26B0-477B-9A25-A26454918A31}" srcId="{0F8FA900-1BF6-4479-90AB-8105EAA7AC08}" destId="{F49B4F08-9E89-478D-91F1-D8D5FA64C34E}" srcOrd="1" destOrd="0" parTransId="{F67CBADF-6431-4F79-A244-AF48A7D50CF9}" sibTransId="{8B95B5E9-CFDD-4BD5-B21A-F7572194BE4E}"/>
    <dgm:cxn modelId="{5C695754-D1C6-4FE4-A0FE-0FC2E791BB4F}" type="presParOf" srcId="{195D6966-96C1-42AF-86D2-E1C23A0B6A2A}" destId="{C9629538-D8B2-4A22-9A54-2DE89112D0CA}" srcOrd="0" destOrd="0" presId="urn:microsoft.com/office/officeart/2005/8/layout/vList3#10"/>
    <dgm:cxn modelId="{C45B2528-D45E-465E-9194-45BE1587EB29}" type="presParOf" srcId="{C9629538-D8B2-4A22-9A54-2DE89112D0CA}" destId="{A533DE8A-F34F-40FD-9797-0D2FA8A82236}" srcOrd="0" destOrd="0" presId="urn:microsoft.com/office/officeart/2005/8/layout/vList3#10"/>
    <dgm:cxn modelId="{52705811-2E7F-4A5A-B9DA-E6E1D05D3DD0}" type="presParOf" srcId="{C9629538-D8B2-4A22-9A54-2DE89112D0CA}" destId="{6ED156ED-66BF-4041-81E9-151C8152E20F}" srcOrd="1" destOrd="0" presId="urn:microsoft.com/office/officeart/2005/8/layout/vList3#10"/>
    <dgm:cxn modelId="{F5E3644B-30CC-4E35-90BB-8CACEF8F6248}" type="presParOf" srcId="{195D6966-96C1-42AF-86D2-E1C23A0B6A2A}" destId="{0A947E57-DB9A-4DAE-A86B-61695A02A9AE}" srcOrd="1" destOrd="0" presId="urn:microsoft.com/office/officeart/2005/8/layout/vList3#10"/>
    <dgm:cxn modelId="{C134CEEB-3A81-492A-8580-EB8FE8C7956F}" type="presParOf" srcId="{195D6966-96C1-42AF-86D2-E1C23A0B6A2A}" destId="{4B49DEF7-49BD-4C4E-AEB8-A55FC639DEB8}" srcOrd="2" destOrd="0" presId="urn:microsoft.com/office/officeart/2005/8/layout/vList3#10"/>
    <dgm:cxn modelId="{9D552E84-D867-4C9E-9263-7E0AECB72852}" type="presParOf" srcId="{4B49DEF7-49BD-4C4E-AEB8-A55FC639DEB8}" destId="{AFC4664C-58BC-45F0-96FA-DCB2C2F083A2}" srcOrd="0" destOrd="0" presId="urn:microsoft.com/office/officeart/2005/8/layout/vList3#10"/>
    <dgm:cxn modelId="{8AD4BEBE-D7E6-4DEA-8C7E-B7C4C68A1E3D}" type="presParOf" srcId="{4B49DEF7-49BD-4C4E-AEB8-A55FC639DEB8}" destId="{049AD450-C794-45DA-9D42-62FE278EBD0E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E2D108-1DB6-4E0C-A347-EE08D488DA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D64E2A-0CEB-4796-A396-5A1F09207260}">
      <dgm:prSet phldrT="[Текст]"/>
      <dgm:spPr/>
      <dgm:t>
        <a:bodyPr/>
        <a:lstStyle/>
        <a:p>
          <a:r>
            <a:rPr lang="ru-RU" dirty="0" smtClean="0"/>
            <a:t>Виды республик</a:t>
          </a:r>
          <a:endParaRPr lang="ru-RU" dirty="0"/>
        </a:p>
      </dgm:t>
    </dgm:pt>
    <dgm:pt modelId="{59CF2334-26CD-4CED-B5AB-D0DABEA34213}" type="parTrans" cxnId="{5B34F5F7-0DA4-400E-AD07-5E5489983570}">
      <dgm:prSet/>
      <dgm:spPr/>
      <dgm:t>
        <a:bodyPr/>
        <a:lstStyle/>
        <a:p>
          <a:endParaRPr lang="ru-RU"/>
        </a:p>
      </dgm:t>
    </dgm:pt>
    <dgm:pt modelId="{44EC06F1-86E5-44FD-A8CF-05BFB10664FF}" type="sibTrans" cxnId="{5B34F5F7-0DA4-400E-AD07-5E5489983570}">
      <dgm:prSet/>
      <dgm:spPr/>
      <dgm:t>
        <a:bodyPr/>
        <a:lstStyle/>
        <a:p>
          <a:endParaRPr lang="ru-RU"/>
        </a:p>
      </dgm:t>
    </dgm:pt>
    <dgm:pt modelId="{107CA4FA-1CBF-4CF7-871B-30AAB640646B}">
      <dgm:prSet phldrT="[Текст]"/>
      <dgm:spPr/>
      <dgm:t>
        <a:bodyPr/>
        <a:lstStyle/>
        <a:p>
          <a:r>
            <a:rPr lang="ru-RU" b="1" dirty="0" smtClean="0"/>
            <a:t>парламентская</a:t>
          </a:r>
          <a:endParaRPr lang="ru-RU" b="1" dirty="0"/>
        </a:p>
      </dgm:t>
    </dgm:pt>
    <dgm:pt modelId="{9B9E250B-1C92-4D64-B33A-C12649C25F9F}" type="parTrans" cxnId="{C55C862C-C920-4C75-8252-14A3EACCCF63}">
      <dgm:prSet/>
      <dgm:spPr/>
      <dgm:t>
        <a:bodyPr/>
        <a:lstStyle/>
        <a:p>
          <a:endParaRPr lang="ru-RU"/>
        </a:p>
      </dgm:t>
    </dgm:pt>
    <dgm:pt modelId="{FDA16FCF-6D9A-4DAD-936C-CD5E0D7AA43E}" type="sibTrans" cxnId="{C55C862C-C920-4C75-8252-14A3EACCCF63}">
      <dgm:prSet/>
      <dgm:spPr/>
      <dgm:t>
        <a:bodyPr/>
        <a:lstStyle/>
        <a:p>
          <a:endParaRPr lang="ru-RU"/>
        </a:p>
      </dgm:t>
    </dgm:pt>
    <dgm:pt modelId="{46F8FB9F-D0C5-4787-BAE4-59441194CEF7}">
      <dgm:prSet phldrT="[Текст]"/>
      <dgm:spPr/>
      <dgm:t>
        <a:bodyPr/>
        <a:lstStyle/>
        <a:p>
          <a:r>
            <a:rPr lang="ru-RU" b="1" dirty="0" smtClean="0"/>
            <a:t>смешанная</a:t>
          </a:r>
          <a:endParaRPr lang="ru-RU" b="1" dirty="0"/>
        </a:p>
      </dgm:t>
    </dgm:pt>
    <dgm:pt modelId="{239BF805-3AAE-4231-87F5-D689588AFD4D}" type="parTrans" cxnId="{F59CF001-1108-4E44-A67A-9495833AAE2A}">
      <dgm:prSet/>
      <dgm:spPr/>
      <dgm:t>
        <a:bodyPr/>
        <a:lstStyle/>
        <a:p>
          <a:endParaRPr lang="ru-RU"/>
        </a:p>
      </dgm:t>
    </dgm:pt>
    <dgm:pt modelId="{7025B7BB-6B36-47D9-9F07-24A5BC47F5E8}" type="sibTrans" cxnId="{F59CF001-1108-4E44-A67A-9495833AAE2A}">
      <dgm:prSet/>
      <dgm:spPr/>
      <dgm:t>
        <a:bodyPr/>
        <a:lstStyle/>
        <a:p>
          <a:endParaRPr lang="ru-RU"/>
        </a:p>
      </dgm:t>
    </dgm:pt>
    <dgm:pt modelId="{77169785-33C8-470E-BBA7-B1E83D170508}">
      <dgm:prSet/>
      <dgm:spPr/>
      <dgm:t>
        <a:bodyPr/>
        <a:lstStyle/>
        <a:p>
          <a:r>
            <a:rPr lang="ru-RU" b="1" dirty="0" smtClean="0"/>
            <a:t>президентская</a:t>
          </a:r>
          <a:endParaRPr lang="ru-RU" b="1" dirty="0"/>
        </a:p>
      </dgm:t>
    </dgm:pt>
    <dgm:pt modelId="{4889FBCD-9101-4395-B93F-0DA444DF268D}" type="parTrans" cxnId="{DEFD36DF-B480-4649-869B-29F18CF26015}">
      <dgm:prSet/>
      <dgm:spPr/>
      <dgm:t>
        <a:bodyPr/>
        <a:lstStyle/>
        <a:p>
          <a:endParaRPr lang="ru-RU"/>
        </a:p>
      </dgm:t>
    </dgm:pt>
    <dgm:pt modelId="{C39E7887-0D4D-457C-8D1C-0DDD92AB0B69}" type="sibTrans" cxnId="{DEFD36DF-B480-4649-869B-29F18CF26015}">
      <dgm:prSet/>
      <dgm:spPr/>
      <dgm:t>
        <a:bodyPr/>
        <a:lstStyle/>
        <a:p>
          <a:endParaRPr lang="ru-RU"/>
        </a:p>
      </dgm:t>
    </dgm:pt>
    <dgm:pt modelId="{A31AFAE0-B7C9-4AB9-8C4A-327B99F6069F}" type="pres">
      <dgm:prSet presAssocID="{AAE2D108-1DB6-4E0C-A347-EE08D488DA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371BD-29A6-4F9F-ABB3-2FCB42B6D93D}" type="pres">
      <dgm:prSet presAssocID="{15D64E2A-0CEB-4796-A396-5A1F09207260}" presName="root" presStyleCnt="0"/>
      <dgm:spPr/>
    </dgm:pt>
    <dgm:pt modelId="{DC3B9C00-20FA-4902-8F40-E2318342D0CD}" type="pres">
      <dgm:prSet presAssocID="{15D64E2A-0CEB-4796-A396-5A1F09207260}" presName="rootComposite" presStyleCnt="0"/>
      <dgm:spPr/>
    </dgm:pt>
    <dgm:pt modelId="{AF22254F-F6B2-4657-81A0-18133CA7CE6F}" type="pres">
      <dgm:prSet presAssocID="{15D64E2A-0CEB-4796-A396-5A1F09207260}" presName="rootText" presStyleLbl="node1" presStyleIdx="0" presStyleCnt="1" custScaleX="231633"/>
      <dgm:spPr/>
      <dgm:t>
        <a:bodyPr/>
        <a:lstStyle/>
        <a:p>
          <a:endParaRPr lang="ru-RU"/>
        </a:p>
      </dgm:t>
    </dgm:pt>
    <dgm:pt modelId="{8CF059E9-CF17-4491-8D13-E88D2624C26E}" type="pres">
      <dgm:prSet presAssocID="{15D64E2A-0CEB-4796-A396-5A1F09207260}" presName="rootConnector" presStyleLbl="node1" presStyleIdx="0" presStyleCnt="1"/>
      <dgm:spPr/>
      <dgm:t>
        <a:bodyPr/>
        <a:lstStyle/>
        <a:p>
          <a:endParaRPr lang="ru-RU"/>
        </a:p>
      </dgm:t>
    </dgm:pt>
    <dgm:pt modelId="{A8F9E516-581D-45FC-B98A-08E16BC3C77A}" type="pres">
      <dgm:prSet presAssocID="{15D64E2A-0CEB-4796-A396-5A1F09207260}" presName="childShape" presStyleCnt="0"/>
      <dgm:spPr/>
    </dgm:pt>
    <dgm:pt modelId="{014218EC-7B23-4287-95D1-94D07DFAADE9}" type="pres">
      <dgm:prSet presAssocID="{9B9E250B-1C92-4D64-B33A-C12649C25F9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90CAE03-E17A-444C-BD1D-747882299053}" type="pres">
      <dgm:prSet presAssocID="{107CA4FA-1CBF-4CF7-871B-30AAB640646B}" presName="childText" presStyleLbl="bgAcc1" presStyleIdx="0" presStyleCnt="3" custScaleX="264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DE2FD-25F9-4FBB-A5A5-09510363CA4F}" type="pres">
      <dgm:prSet presAssocID="{4889FBCD-9101-4395-B93F-0DA444DF268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B9C16B0-37DD-43A3-84F9-7C16427541FC}" type="pres">
      <dgm:prSet presAssocID="{77169785-33C8-470E-BBA7-B1E83D170508}" presName="childText" presStyleLbl="bgAcc1" presStyleIdx="1" presStyleCnt="3" custScaleX="261243" custLinFactNeighborX="1004" custLinFactNeighborY="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7E54-3824-4AD3-B7DD-D2F5C20CF8EC}" type="pres">
      <dgm:prSet presAssocID="{239BF805-3AAE-4231-87F5-D689588AFD4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289059C-3683-4DE4-B03C-157EEAC48055}" type="pres">
      <dgm:prSet presAssocID="{46F8FB9F-D0C5-4787-BAE4-59441194CEF7}" presName="childText" presStyleLbl="bgAcc1" presStyleIdx="2" presStyleCnt="3" custScaleX="26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CF001-1108-4E44-A67A-9495833AAE2A}" srcId="{15D64E2A-0CEB-4796-A396-5A1F09207260}" destId="{46F8FB9F-D0C5-4787-BAE4-59441194CEF7}" srcOrd="2" destOrd="0" parTransId="{239BF805-3AAE-4231-87F5-D689588AFD4D}" sibTransId="{7025B7BB-6B36-47D9-9F07-24A5BC47F5E8}"/>
    <dgm:cxn modelId="{E4333F05-D9F6-4A68-A4B2-BE6157BEAA92}" type="presOf" srcId="{46F8FB9F-D0C5-4787-BAE4-59441194CEF7}" destId="{7289059C-3683-4DE4-B03C-157EEAC48055}" srcOrd="0" destOrd="0" presId="urn:microsoft.com/office/officeart/2005/8/layout/hierarchy3"/>
    <dgm:cxn modelId="{0AA311C2-4BDA-4B54-A601-E09B1286E35F}" type="presOf" srcId="{107CA4FA-1CBF-4CF7-871B-30AAB640646B}" destId="{590CAE03-E17A-444C-BD1D-747882299053}" srcOrd="0" destOrd="0" presId="urn:microsoft.com/office/officeart/2005/8/layout/hierarchy3"/>
    <dgm:cxn modelId="{B754128E-42CA-414E-B497-A33148F68BC8}" type="presOf" srcId="{239BF805-3AAE-4231-87F5-D689588AFD4D}" destId="{CACA7E54-3824-4AD3-B7DD-D2F5C20CF8EC}" srcOrd="0" destOrd="0" presId="urn:microsoft.com/office/officeart/2005/8/layout/hierarchy3"/>
    <dgm:cxn modelId="{87FC1EEC-6B97-4A53-8296-5DAF7DA2778B}" type="presOf" srcId="{15D64E2A-0CEB-4796-A396-5A1F09207260}" destId="{AF22254F-F6B2-4657-81A0-18133CA7CE6F}" srcOrd="0" destOrd="0" presId="urn:microsoft.com/office/officeart/2005/8/layout/hierarchy3"/>
    <dgm:cxn modelId="{6B6C1FD7-0BC3-4753-AEA4-4BD92BD8FF55}" type="presOf" srcId="{AAE2D108-1DB6-4E0C-A347-EE08D488DA04}" destId="{A31AFAE0-B7C9-4AB9-8C4A-327B99F6069F}" srcOrd="0" destOrd="0" presId="urn:microsoft.com/office/officeart/2005/8/layout/hierarchy3"/>
    <dgm:cxn modelId="{C2E45929-872D-4B94-B8F6-E5BEA86C624A}" type="presOf" srcId="{9B9E250B-1C92-4D64-B33A-C12649C25F9F}" destId="{014218EC-7B23-4287-95D1-94D07DFAADE9}" srcOrd="0" destOrd="0" presId="urn:microsoft.com/office/officeart/2005/8/layout/hierarchy3"/>
    <dgm:cxn modelId="{DEFD36DF-B480-4649-869B-29F18CF26015}" srcId="{15D64E2A-0CEB-4796-A396-5A1F09207260}" destId="{77169785-33C8-470E-BBA7-B1E83D170508}" srcOrd="1" destOrd="0" parTransId="{4889FBCD-9101-4395-B93F-0DA444DF268D}" sibTransId="{C39E7887-0D4D-457C-8D1C-0DDD92AB0B69}"/>
    <dgm:cxn modelId="{26D617E8-D53D-4420-B5C8-8F24E4B46C59}" type="presOf" srcId="{15D64E2A-0CEB-4796-A396-5A1F09207260}" destId="{8CF059E9-CF17-4491-8D13-E88D2624C26E}" srcOrd="1" destOrd="0" presId="urn:microsoft.com/office/officeart/2005/8/layout/hierarchy3"/>
    <dgm:cxn modelId="{94CC247A-41FE-4AB6-BAF9-F9F016D83E1F}" type="presOf" srcId="{77169785-33C8-470E-BBA7-B1E83D170508}" destId="{DB9C16B0-37DD-43A3-84F9-7C16427541FC}" srcOrd="0" destOrd="0" presId="urn:microsoft.com/office/officeart/2005/8/layout/hierarchy3"/>
    <dgm:cxn modelId="{C55C862C-C920-4C75-8252-14A3EACCCF63}" srcId="{15D64E2A-0CEB-4796-A396-5A1F09207260}" destId="{107CA4FA-1CBF-4CF7-871B-30AAB640646B}" srcOrd="0" destOrd="0" parTransId="{9B9E250B-1C92-4D64-B33A-C12649C25F9F}" sibTransId="{FDA16FCF-6D9A-4DAD-936C-CD5E0D7AA43E}"/>
    <dgm:cxn modelId="{4D20EDB5-497D-437D-A40D-F34D4BE4A4B7}" type="presOf" srcId="{4889FBCD-9101-4395-B93F-0DA444DF268D}" destId="{EADDE2FD-25F9-4FBB-A5A5-09510363CA4F}" srcOrd="0" destOrd="0" presId="urn:microsoft.com/office/officeart/2005/8/layout/hierarchy3"/>
    <dgm:cxn modelId="{5B34F5F7-0DA4-400E-AD07-5E5489983570}" srcId="{AAE2D108-1DB6-4E0C-A347-EE08D488DA04}" destId="{15D64E2A-0CEB-4796-A396-5A1F09207260}" srcOrd="0" destOrd="0" parTransId="{59CF2334-26CD-4CED-B5AB-D0DABEA34213}" sibTransId="{44EC06F1-86E5-44FD-A8CF-05BFB10664FF}"/>
    <dgm:cxn modelId="{175EA794-BF02-43D5-96FA-52CAC7489F09}" type="presParOf" srcId="{A31AFAE0-B7C9-4AB9-8C4A-327B99F6069F}" destId="{C9D371BD-29A6-4F9F-ABB3-2FCB42B6D93D}" srcOrd="0" destOrd="0" presId="urn:microsoft.com/office/officeart/2005/8/layout/hierarchy3"/>
    <dgm:cxn modelId="{AEEE313B-2409-433F-9E2E-C8967B153101}" type="presParOf" srcId="{C9D371BD-29A6-4F9F-ABB3-2FCB42B6D93D}" destId="{DC3B9C00-20FA-4902-8F40-E2318342D0CD}" srcOrd="0" destOrd="0" presId="urn:microsoft.com/office/officeart/2005/8/layout/hierarchy3"/>
    <dgm:cxn modelId="{65F52AB7-477B-45F6-98C8-476126A61495}" type="presParOf" srcId="{DC3B9C00-20FA-4902-8F40-E2318342D0CD}" destId="{AF22254F-F6B2-4657-81A0-18133CA7CE6F}" srcOrd="0" destOrd="0" presId="urn:microsoft.com/office/officeart/2005/8/layout/hierarchy3"/>
    <dgm:cxn modelId="{33009075-C27E-4C59-8220-9CCAC7F2351F}" type="presParOf" srcId="{DC3B9C00-20FA-4902-8F40-E2318342D0CD}" destId="{8CF059E9-CF17-4491-8D13-E88D2624C26E}" srcOrd="1" destOrd="0" presId="urn:microsoft.com/office/officeart/2005/8/layout/hierarchy3"/>
    <dgm:cxn modelId="{EC9EDB71-BB58-45AD-984B-E5A66C0C3644}" type="presParOf" srcId="{C9D371BD-29A6-4F9F-ABB3-2FCB42B6D93D}" destId="{A8F9E516-581D-45FC-B98A-08E16BC3C77A}" srcOrd="1" destOrd="0" presId="urn:microsoft.com/office/officeart/2005/8/layout/hierarchy3"/>
    <dgm:cxn modelId="{501BEF08-1D6E-466D-A175-C54958255269}" type="presParOf" srcId="{A8F9E516-581D-45FC-B98A-08E16BC3C77A}" destId="{014218EC-7B23-4287-95D1-94D07DFAADE9}" srcOrd="0" destOrd="0" presId="urn:microsoft.com/office/officeart/2005/8/layout/hierarchy3"/>
    <dgm:cxn modelId="{99D3FC53-88BB-4BCB-98F5-98A06C589252}" type="presParOf" srcId="{A8F9E516-581D-45FC-B98A-08E16BC3C77A}" destId="{590CAE03-E17A-444C-BD1D-747882299053}" srcOrd="1" destOrd="0" presId="urn:microsoft.com/office/officeart/2005/8/layout/hierarchy3"/>
    <dgm:cxn modelId="{A2ACF413-CD33-499C-8705-19928662F4FE}" type="presParOf" srcId="{A8F9E516-581D-45FC-B98A-08E16BC3C77A}" destId="{EADDE2FD-25F9-4FBB-A5A5-09510363CA4F}" srcOrd="2" destOrd="0" presId="urn:microsoft.com/office/officeart/2005/8/layout/hierarchy3"/>
    <dgm:cxn modelId="{7CC7CAA5-DC05-4CDC-97E8-96FBCB7FDD4B}" type="presParOf" srcId="{A8F9E516-581D-45FC-B98A-08E16BC3C77A}" destId="{DB9C16B0-37DD-43A3-84F9-7C16427541FC}" srcOrd="3" destOrd="0" presId="urn:microsoft.com/office/officeart/2005/8/layout/hierarchy3"/>
    <dgm:cxn modelId="{BDC065D8-ED71-47DD-A2A2-F7F2CD569970}" type="presParOf" srcId="{A8F9E516-581D-45FC-B98A-08E16BC3C77A}" destId="{CACA7E54-3824-4AD3-B7DD-D2F5C20CF8EC}" srcOrd="4" destOrd="0" presId="urn:microsoft.com/office/officeart/2005/8/layout/hierarchy3"/>
    <dgm:cxn modelId="{23142AF2-42D9-4513-AF86-A7ACB8639662}" type="presParOf" srcId="{A8F9E516-581D-45FC-B98A-08E16BC3C77A}" destId="{7289059C-3683-4DE4-B03C-157EEAC480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53A5C5-E2E8-409E-ABF1-5AEF9EB9B2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EB34A-A40A-48B4-B44F-ED0EDCD9D643}">
      <dgm:prSet phldrT="[Текст]" custT="1"/>
      <dgm:spPr/>
      <dgm:t>
        <a:bodyPr/>
        <a:lstStyle/>
        <a:p>
          <a:r>
            <a:rPr lang="ru-RU" sz="3200" dirty="0" smtClean="0"/>
            <a:t>Федерация</a:t>
          </a:r>
          <a:endParaRPr lang="ru-RU" sz="3200" dirty="0"/>
        </a:p>
      </dgm:t>
    </dgm:pt>
    <dgm:pt modelId="{3D8341E0-6538-4E1F-95DB-7FCE47A63564}" type="parTrans" cxnId="{2CA0818F-D005-47A4-A7AE-2B8E3309841A}">
      <dgm:prSet/>
      <dgm:spPr/>
      <dgm:t>
        <a:bodyPr/>
        <a:lstStyle/>
        <a:p>
          <a:endParaRPr lang="ru-RU"/>
        </a:p>
      </dgm:t>
    </dgm:pt>
    <dgm:pt modelId="{7CD4FD83-E23C-4009-9A7A-D078471BE2A8}" type="sibTrans" cxnId="{2CA0818F-D005-47A4-A7AE-2B8E3309841A}">
      <dgm:prSet/>
      <dgm:spPr/>
      <dgm:t>
        <a:bodyPr/>
        <a:lstStyle/>
        <a:p>
          <a:endParaRPr lang="ru-RU"/>
        </a:p>
      </dgm:t>
    </dgm:pt>
    <dgm:pt modelId="{0F8D8F93-66C3-42E8-90B9-9CC5482417A2}">
      <dgm:prSet phldrT="[Текст]" custT="1"/>
      <dgm:spPr/>
      <dgm:t>
        <a:bodyPr/>
        <a:lstStyle/>
        <a:p>
          <a:r>
            <a:rPr lang="ru-RU" sz="3200" dirty="0" smtClean="0"/>
            <a:t>Унитарное</a:t>
          </a:r>
          <a:endParaRPr lang="ru-RU" sz="3200" dirty="0"/>
        </a:p>
      </dgm:t>
    </dgm:pt>
    <dgm:pt modelId="{7BBA4919-ED90-4DCF-B67B-2FE5D58DCF04}" type="parTrans" cxnId="{2D8DBBC7-AE3B-425B-A3F0-530522AD4A48}">
      <dgm:prSet/>
      <dgm:spPr/>
      <dgm:t>
        <a:bodyPr/>
        <a:lstStyle/>
        <a:p>
          <a:endParaRPr lang="ru-RU"/>
        </a:p>
      </dgm:t>
    </dgm:pt>
    <dgm:pt modelId="{3489475D-935D-4385-AC75-DDE2C519FFD3}" type="sibTrans" cxnId="{2D8DBBC7-AE3B-425B-A3F0-530522AD4A48}">
      <dgm:prSet/>
      <dgm:spPr/>
      <dgm:t>
        <a:bodyPr/>
        <a:lstStyle/>
        <a:p>
          <a:endParaRPr lang="ru-RU"/>
        </a:p>
      </dgm:t>
    </dgm:pt>
    <dgm:pt modelId="{AE00167C-36A2-4AE5-8A4A-3E8D09B38C2A}">
      <dgm:prSet phldrT="[Текст]" custT="1"/>
      <dgm:spPr/>
      <dgm:t>
        <a:bodyPr/>
        <a:lstStyle/>
        <a:p>
          <a:r>
            <a:rPr lang="ru-RU" sz="3200" dirty="0" smtClean="0"/>
            <a:t>Конфедерация</a:t>
          </a:r>
          <a:endParaRPr lang="ru-RU" sz="3200" dirty="0"/>
        </a:p>
      </dgm:t>
    </dgm:pt>
    <dgm:pt modelId="{A17EE48B-DAA1-469E-BC2B-2C8D554B7E75}" type="sibTrans" cxnId="{E93AD501-2695-4D65-B314-607CAB121305}">
      <dgm:prSet/>
      <dgm:spPr/>
      <dgm:t>
        <a:bodyPr/>
        <a:lstStyle/>
        <a:p>
          <a:endParaRPr lang="ru-RU"/>
        </a:p>
      </dgm:t>
    </dgm:pt>
    <dgm:pt modelId="{A6A5383B-A398-4994-A56C-4AFF9636D048}" type="parTrans" cxnId="{E93AD501-2695-4D65-B314-607CAB121305}">
      <dgm:prSet/>
      <dgm:spPr/>
      <dgm:t>
        <a:bodyPr/>
        <a:lstStyle/>
        <a:p>
          <a:endParaRPr lang="ru-RU"/>
        </a:p>
      </dgm:t>
    </dgm:pt>
    <dgm:pt modelId="{C9A8057D-84C4-493A-B0C1-C069D81BC2DC}" type="pres">
      <dgm:prSet presAssocID="{8953A5C5-E2E8-409E-ABF1-5AEF9EB9B2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43A5D-9A5B-421A-8B24-64888CAB7CF9}" type="pres">
      <dgm:prSet presAssocID="{8C7EB34A-A40A-48B4-B44F-ED0EDCD9D643}" presName="parentLin" presStyleCnt="0"/>
      <dgm:spPr/>
    </dgm:pt>
    <dgm:pt modelId="{81A48588-3709-4087-B282-3AD41D6F3B00}" type="pres">
      <dgm:prSet presAssocID="{8C7EB34A-A40A-48B4-B44F-ED0EDCD9D6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7BEFF1-CF8C-4567-9458-F18EE46B5E85}" type="pres">
      <dgm:prSet presAssocID="{8C7EB34A-A40A-48B4-B44F-ED0EDCD9D643}" presName="parentText" presStyleLbl="node1" presStyleIdx="0" presStyleCnt="3" custLinFactNeighborX="-59184" custLinFactNeighborY="-5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54E-3E10-46EF-BE80-DEF979F1614A}" type="pres">
      <dgm:prSet presAssocID="{8C7EB34A-A40A-48B4-B44F-ED0EDCD9D643}" presName="negativeSpace" presStyleCnt="0"/>
      <dgm:spPr/>
    </dgm:pt>
    <dgm:pt modelId="{FE654133-DB03-4984-81E0-FC560969A6E0}" type="pres">
      <dgm:prSet presAssocID="{8C7EB34A-A40A-48B4-B44F-ED0EDCD9D643}" presName="childText" presStyleLbl="conFgAcc1" presStyleIdx="0" presStyleCnt="3" custLinFactY="-27205" custLinFactNeighborY="-100000">
        <dgm:presLayoutVars>
          <dgm:bulletEnabled val="1"/>
        </dgm:presLayoutVars>
      </dgm:prSet>
      <dgm:spPr/>
    </dgm:pt>
    <dgm:pt modelId="{7B183EDB-EF18-4800-80A6-DDAC7B5CA466}" type="pres">
      <dgm:prSet presAssocID="{7CD4FD83-E23C-4009-9A7A-D078471BE2A8}" presName="spaceBetweenRectangles" presStyleCnt="0"/>
      <dgm:spPr/>
    </dgm:pt>
    <dgm:pt modelId="{9B913798-988A-4DC9-BA92-3978531CD5B2}" type="pres">
      <dgm:prSet presAssocID="{0F8D8F93-66C3-42E8-90B9-9CC5482417A2}" presName="parentLin" presStyleCnt="0"/>
      <dgm:spPr/>
    </dgm:pt>
    <dgm:pt modelId="{776B4C61-7608-414E-BA43-DA5FBFCA1FCC}" type="pres">
      <dgm:prSet presAssocID="{0F8D8F93-66C3-42E8-90B9-9CC5482417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6D41A7-E18A-4E5E-8028-AEFEC07503E7}" type="pres">
      <dgm:prSet presAssocID="{0F8D8F93-66C3-42E8-90B9-9CC5482417A2}" presName="parentText" presStyleLbl="node1" presStyleIdx="1" presStyleCnt="3" custScaleX="142857" custLinFactX="-3062" custLinFactNeighborX="-100000" custLinFactNeighborY="20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D9F24-EF9B-44AD-A263-1985B6000CE5}" type="pres">
      <dgm:prSet presAssocID="{0F8D8F93-66C3-42E8-90B9-9CC5482417A2}" presName="negativeSpace" presStyleCnt="0"/>
      <dgm:spPr/>
    </dgm:pt>
    <dgm:pt modelId="{03643FD9-3F2A-4ECF-832F-4DA7901BE44D}" type="pres">
      <dgm:prSet presAssocID="{0F8D8F93-66C3-42E8-90B9-9CC5482417A2}" presName="childText" presStyleLbl="conFgAcc1" presStyleIdx="1" presStyleCnt="3">
        <dgm:presLayoutVars>
          <dgm:bulletEnabled val="1"/>
        </dgm:presLayoutVars>
      </dgm:prSet>
      <dgm:spPr/>
    </dgm:pt>
    <dgm:pt modelId="{345E661F-BCFE-496A-85CD-B022990BCC9B}" type="pres">
      <dgm:prSet presAssocID="{3489475D-935D-4385-AC75-DDE2C519FFD3}" presName="spaceBetweenRectangles" presStyleCnt="0"/>
      <dgm:spPr/>
    </dgm:pt>
    <dgm:pt modelId="{0DC6C896-4092-4D75-81E3-7F12FDE5A3A5}" type="pres">
      <dgm:prSet presAssocID="{AE00167C-36A2-4AE5-8A4A-3E8D09B38C2A}" presName="parentLin" presStyleCnt="0"/>
      <dgm:spPr/>
    </dgm:pt>
    <dgm:pt modelId="{076177A5-A0CA-4853-BDD7-F1321DE74253}" type="pres">
      <dgm:prSet presAssocID="{AE00167C-36A2-4AE5-8A4A-3E8D09B38C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C8452E0-69F5-4A4C-AD22-AAFBBD1707FC}" type="pres">
      <dgm:prSet presAssocID="{AE00167C-36A2-4AE5-8A4A-3E8D09B38C2A}" presName="parentText" presStyleLbl="node1" presStyleIdx="2" presStyleCnt="3" custScaleX="132213" custLinFactNeighborX="-100000" custLinFactNeighborY="32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B6CDB-DA49-4929-BDE8-57E51AAB393D}" type="pres">
      <dgm:prSet presAssocID="{AE00167C-36A2-4AE5-8A4A-3E8D09B38C2A}" presName="negativeSpace" presStyleCnt="0"/>
      <dgm:spPr/>
    </dgm:pt>
    <dgm:pt modelId="{CEBAFC0F-C287-4C53-AE0F-B1BC219A8031}" type="pres">
      <dgm:prSet presAssocID="{AE00167C-36A2-4AE5-8A4A-3E8D09B38C2A}" presName="childText" presStyleLbl="conFgAcc1" presStyleIdx="2" presStyleCnt="3" custLinFactNeighborY="43878">
        <dgm:presLayoutVars>
          <dgm:bulletEnabled val="1"/>
        </dgm:presLayoutVars>
      </dgm:prSet>
      <dgm:spPr/>
    </dgm:pt>
  </dgm:ptLst>
  <dgm:cxnLst>
    <dgm:cxn modelId="{ACF341B4-1714-4DBF-A105-1954D55C2DF1}" type="presOf" srcId="{8953A5C5-E2E8-409E-ABF1-5AEF9EB9B2EA}" destId="{C9A8057D-84C4-493A-B0C1-C069D81BC2DC}" srcOrd="0" destOrd="0" presId="urn:microsoft.com/office/officeart/2005/8/layout/list1"/>
    <dgm:cxn modelId="{19746A45-1065-409C-93F6-BB5394BABB29}" type="presOf" srcId="{AE00167C-36A2-4AE5-8A4A-3E8D09B38C2A}" destId="{EC8452E0-69F5-4A4C-AD22-AAFBBD1707FC}" srcOrd="1" destOrd="0" presId="urn:microsoft.com/office/officeart/2005/8/layout/list1"/>
    <dgm:cxn modelId="{EA472173-E3D9-41A3-BA82-1359CC91CCF3}" type="presOf" srcId="{8C7EB34A-A40A-48B4-B44F-ED0EDCD9D643}" destId="{81A48588-3709-4087-B282-3AD41D6F3B00}" srcOrd="0" destOrd="0" presId="urn:microsoft.com/office/officeart/2005/8/layout/list1"/>
    <dgm:cxn modelId="{E93AD501-2695-4D65-B314-607CAB121305}" srcId="{8953A5C5-E2E8-409E-ABF1-5AEF9EB9B2EA}" destId="{AE00167C-36A2-4AE5-8A4A-3E8D09B38C2A}" srcOrd="2" destOrd="0" parTransId="{A6A5383B-A398-4994-A56C-4AFF9636D048}" sibTransId="{A17EE48B-DAA1-469E-BC2B-2C8D554B7E75}"/>
    <dgm:cxn modelId="{2CA0818F-D005-47A4-A7AE-2B8E3309841A}" srcId="{8953A5C5-E2E8-409E-ABF1-5AEF9EB9B2EA}" destId="{8C7EB34A-A40A-48B4-B44F-ED0EDCD9D643}" srcOrd="0" destOrd="0" parTransId="{3D8341E0-6538-4E1F-95DB-7FCE47A63564}" sibTransId="{7CD4FD83-E23C-4009-9A7A-D078471BE2A8}"/>
    <dgm:cxn modelId="{BBC07A6B-8B38-43E0-9B31-DDF1CF959F2D}" type="presOf" srcId="{0F8D8F93-66C3-42E8-90B9-9CC5482417A2}" destId="{296D41A7-E18A-4E5E-8028-AEFEC07503E7}" srcOrd="1" destOrd="0" presId="urn:microsoft.com/office/officeart/2005/8/layout/list1"/>
    <dgm:cxn modelId="{9D7B1374-FEEE-4477-82AF-27146B817AB4}" type="presOf" srcId="{8C7EB34A-A40A-48B4-B44F-ED0EDCD9D643}" destId="{DB7BEFF1-CF8C-4567-9458-F18EE46B5E85}" srcOrd="1" destOrd="0" presId="urn:microsoft.com/office/officeart/2005/8/layout/list1"/>
    <dgm:cxn modelId="{945D89EF-B234-4AF8-BDBE-34CE6518A913}" type="presOf" srcId="{0F8D8F93-66C3-42E8-90B9-9CC5482417A2}" destId="{776B4C61-7608-414E-BA43-DA5FBFCA1FCC}" srcOrd="0" destOrd="0" presId="urn:microsoft.com/office/officeart/2005/8/layout/list1"/>
    <dgm:cxn modelId="{2D8DBBC7-AE3B-425B-A3F0-530522AD4A48}" srcId="{8953A5C5-E2E8-409E-ABF1-5AEF9EB9B2EA}" destId="{0F8D8F93-66C3-42E8-90B9-9CC5482417A2}" srcOrd="1" destOrd="0" parTransId="{7BBA4919-ED90-4DCF-B67B-2FE5D58DCF04}" sibTransId="{3489475D-935D-4385-AC75-DDE2C519FFD3}"/>
    <dgm:cxn modelId="{6862549E-1586-4E7C-B5E0-D15792D7FCFC}" type="presOf" srcId="{AE00167C-36A2-4AE5-8A4A-3E8D09B38C2A}" destId="{076177A5-A0CA-4853-BDD7-F1321DE74253}" srcOrd="0" destOrd="0" presId="urn:microsoft.com/office/officeart/2005/8/layout/list1"/>
    <dgm:cxn modelId="{B30FF920-63D2-4978-BE7A-A0EEAF27AA79}" type="presParOf" srcId="{C9A8057D-84C4-493A-B0C1-C069D81BC2DC}" destId="{76F43A5D-9A5B-421A-8B24-64888CAB7CF9}" srcOrd="0" destOrd="0" presId="urn:microsoft.com/office/officeart/2005/8/layout/list1"/>
    <dgm:cxn modelId="{A04F662D-796C-41BB-A60D-567D7173569F}" type="presParOf" srcId="{76F43A5D-9A5B-421A-8B24-64888CAB7CF9}" destId="{81A48588-3709-4087-B282-3AD41D6F3B00}" srcOrd="0" destOrd="0" presId="urn:microsoft.com/office/officeart/2005/8/layout/list1"/>
    <dgm:cxn modelId="{B9A04366-F709-46AE-9038-2543E56DE9F3}" type="presParOf" srcId="{76F43A5D-9A5B-421A-8B24-64888CAB7CF9}" destId="{DB7BEFF1-CF8C-4567-9458-F18EE46B5E85}" srcOrd="1" destOrd="0" presId="urn:microsoft.com/office/officeart/2005/8/layout/list1"/>
    <dgm:cxn modelId="{1BC57C1C-FA71-4C25-91A4-8EB74E4C512F}" type="presParOf" srcId="{C9A8057D-84C4-493A-B0C1-C069D81BC2DC}" destId="{EBB5554E-3E10-46EF-BE80-DEF979F1614A}" srcOrd="1" destOrd="0" presId="urn:microsoft.com/office/officeart/2005/8/layout/list1"/>
    <dgm:cxn modelId="{0CC5CE91-BD1C-457E-B306-EE576721641E}" type="presParOf" srcId="{C9A8057D-84C4-493A-B0C1-C069D81BC2DC}" destId="{FE654133-DB03-4984-81E0-FC560969A6E0}" srcOrd="2" destOrd="0" presId="urn:microsoft.com/office/officeart/2005/8/layout/list1"/>
    <dgm:cxn modelId="{0CCBEB4A-0A78-4E3B-9A86-5D61CC88A4AE}" type="presParOf" srcId="{C9A8057D-84C4-493A-B0C1-C069D81BC2DC}" destId="{7B183EDB-EF18-4800-80A6-DDAC7B5CA466}" srcOrd="3" destOrd="0" presId="urn:microsoft.com/office/officeart/2005/8/layout/list1"/>
    <dgm:cxn modelId="{45E17E1E-CDA9-4052-B291-E84934D00CC2}" type="presParOf" srcId="{C9A8057D-84C4-493A-B0C1-C069D81BC2DC}" destId="{9B913798-988A-4DC9-BA92-3978531CD5B2}" srcOrd="4" destOrd="0" presId="urn:microsoft.com/office/officeart/2005/8/layout/list1"/>
    <dgm:cxn modelId="{CE6E8FA7-6A44-472D-921F-711E304C96A8}" type="presParOf" srcId="{9B913798-988A-4DC9-BA92-3978531CD5B2}" destId="{776B4C61-7608-414E-BA43-DA5FBFCA1FCC}" srcOrd="0" destOrd="0" presId="urn:microsoft.com/office/officeart/2005/8/layout/list1"/>
    <dgm:cxn modelId="{B01EDE9A-76D4-4E58-BAE0-83D12C356F0C}" type="presParOf" srcId="{9B913798-988A-4DC9-BA92-3978531CD5B2}" destId="{296D41A7-E18A-4E5E-8028-AEFEC07503E7}" srcOrd="1" destOrd="0" presId="urn:microsoft.com/office/officeart/2005/8/layout/list1"/>
    <dgm:cxn modelId="{25EC2107-3806-4C38-B84A-991A091F2674}" type="presParOf" srcId="{C9A8057D-84C4-493A-B0C1-C069D81BC2DC}" destId="{B5ED9F24-EF9B-44AD-A263-1985B6000CE5}" srcOrd="5" destOrd="0" presId="urn:microsoft.com/office/officeart/2005/8/layout/list1"/>
    <dgm:cxn modelId="{2AC69933-3B8A-418A-A79E-640143A843CD}" type="presParOf" srcId="{C9A8057D-84C4-493A-B0C1-C069D81BC2DC}" destId="{03643FD9-3F2A-4ECF-832F-4DA7901BE44D}" srcOrd="6" destOrd="0" presId="urn:microsoft.com/office/officeart/2005/8/layout/list1"/>
    <dgm:cxn modelId="{3DAB1CE6-8CA5-4D6A-8726-37D15E07297D}" type="presParOf" srcId="{C9A8057D-84C4-493A-B0C1-C069D81BC2DC}" destId="{345E661F-BCFE-496A-85CD-B022990BCC9B}" srcOrd="7" destOrd="0" presId="urn:microsoft.com/office/officeart/2005/8/layout/list1"/>
    <dgm:cxn modelId="{3E401C8A-8613-4357-918E-018B7C3745B3}" type="presParOf" srcId="{C9A8057D-84C4-493A-B0C1-C069D81BC2DC}" destId="{0DC6C896-4092-4D75-81E3-7F12FDE5A3A5}" srcOrd="8" destOrd="0" presId="urn:microsoft.com/office/officeart/2005/8/layout/list1"/>
    <dgm:cxn modelId="{8161B951-B4EA-4BF5-9400-1AB314A61834}" type="presParOf" srcId="{0DC6C896-4092-4D75-81E3-7F12FDE5A3A5}" destId="{076177A5-A0CA-4853-BDD7-F1321DE74253}" srcOrd="0" destOrd="0" presId="urn:microsoft.com/office/officeart/2005/8/layout/list1"/>
    <dgm:cxn modelId="{4078BEFD-A079-49F0-9BCF-A15B12B012F7}" type="presParOf" srcId="{0DC6C896-4092-4D75-81E3-7F12FDE5A3A5}" destId="{EC8452E0-69F5-4A4C-AD22-AAFBBD1707FC}" srcOrd="1" destOrd="0" presId="urn:microsoft.com/office/officeart/2005/8/layout/list1"/>
    <dgm:cxn modelId="{FBC0CF78-C36B-4E2B-971E-199DE0A23AF3}" type="presParOf" srcId="{C9A8057D-84C4-493A-B0C1-C069D81BC2DC}" destId="{536B6CDB-DA49-4929-BDE8-57E51AAB393D}" srcOrd="9" destOrd="0" presId="urn:microsoft.com/office/officeart/2005/8/layout/list1"/>
    <dgm:cxn modelId="{AFBD715F-7169-44AE-8ED2-06CCB72F26BC}" type="presParOf" srcId="{C9A8057D-84C4-493A-B0C1-C069D81BC2DC}" destId="{CEBAFC0F-C287-4C53-AE0F-B1BC219A80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15741-7768-4AA8-82B0-8B3EB274B52F}">
      <dsp:nvSpPr>
        <dsp:cNvPr id="0" name=""/>
        <dsp:cNvSpPr/>
      </dsp:nvSpPr>
      <dsp:spPr>
        <a:xfrm>
          <a:off x="15" y="85473"/>
          <a:ext cx="3199574" cy="1599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+mn-lt"/>
            </a:rPr>
            <a:t>Форма правления</a:t>
          </a:r>
          <a:endParaRPr lang="ru-RU" sz="3600" b="1" kern="1200" dirty="0">
            <a:latin typeface="+mn-lt"/>
          </a:endParaRPr>
        </a:p>
      </dsp:txBody>
      <dsp:txXfrm>
        <a:off x="15" y="85473"/>
        <a:ext cx="3199574" cy="1599787"/>
      </dsp:txXfrm>
    </dsp:sp>
    <dsp:sp modelId="{0088BFD5-4610-4BFB-BA30-55DA0A6CD235}">
      <dsp:nvSpPr>
        <dsp:cNvPr id="0" name=""/>
        <dsp:cNvSpPr/>
      </dsp:nvSpPr>
      <dsp:spPr>
        <a:xfrm>
          <a:off x="319972" y="1685260"/>
          <a:ext cx="320821" cy="1243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882"/>
              </a:lnTo>
              <a:lnTo>
                <a:pt x="320821" y="1243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65CF9-B9EE-487B-B1ED-D8EAB59A3019}">
      <dsp:nvSpPr>
        <dsp:cNvPr id="0" name=""/>
        <dsp:cNvSpPr/>
      </dsp:nvSpPr>
      <dsp:spPr>
        <a:xfrm>
          <a:off x="640793" y="2129249"/>
          <a:ext cx="2559659" cy="159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КТО И КАК ПРАВИТ</a:t>
          </a:r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640793" y="2129249"/>
        <a:ext cx="2559659" cy="1599787"/>
      </dsp:txXfrm>
    </dsp:sp>
    <dsp:sp modelId="{CEBD1C7C-736B-4945-B580-416DD13FB39B}">
      <dsp:nvSpPr>
        <dsp:cNvPr id="0" name=""/>
        <dsp:cNvSpPr/>
      </dsp:nvSpPr>
      <dsp:spPr>
        <a:xfrm>
          <a:off x="3997339" y="128828"/>
          <a:ext cx="3199574" cy="2118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ФОРМА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ГОСУДАРСТВЕННО-территориального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УСТРОЙСТВА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+mn-lt"/>
          </a:endParaRPr>
        </a:p>
      </dsp:txBody>
      <dsp:txXfrm>
        <a:off x="3997339" y="128828"/>
        <a:ext cx="3199574" cy="2118534"/>
      </dsp:txXfrm>
    </dsp:sp>
    <dsp:sp modelId="{BEA2340D-606D-4C33-8CD8-096FD09DB751}">
      <dsp:nvSpPr>
        <dsp:cNvPr id="0" name=""/>
        <dsp:cNvSpPr/>
      </dsp:nvSpPr>
      <dsp:spPr>
        <a:xfrm>
          <a:off x="4317296" y="2247362"/>
          <a:ext cx="322965" cy="120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28"/>
              </a:lnTo>
              <a:lnTo>
                <a:pt x="322965" y="120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9024-96EE-494A-8952-98A056C94A2F}">
      <dsp:nvSpPr>
        <dsp:cNvPr id="0" name=""/>
        <dsp:cNvSpPr/>
      </dsp:nvSpPr>
      <dsp:spPr>
        <a:xfrm>
          <a:off x="4640261" y="2647996"/>
          <a:ext cx="2559659" cy="159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КАК ОБЪЕДИНЕНО</a:t>
          </a:r>
        </a:p>
        <a:p>
          <a:pPr lvl="0" algn="ctr">
            <a:spcBef>
              <a:spcPct val="0"/>
            </a:spcBef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НАСЕЛЕНИЕ НА ТЕРРИТОРИИ</a:t>
          </a:r>
        </a:p>
        <a:p>
          <a:pPr lvl="0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640261" y="2647996"/>
        <a:ext cx="2559659" cy="15997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8AE96-7ED9-49FD-BA38-29B75CED67A0}">
      <dsp:nvSpPr>
        <dsp:cNvPr id="0" name=""/>
        <dsp:cNvSpPr/>
      </dsp:nvSpPr>
      <dsp:spPr>
        <a:xfrm>
          <a:off x="3637535" y="2474065"/>
          <a:ext cx="1284145" cy="397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38"/>
              </a:lnTo>
              <a:lnTo>
                <a:pt x="1284145" y="199538"/>
              </a:lnTo>
              <a:lnTo>
                <a:pt x="1284145" y="397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EC3E7-F7A0-4AC7-88CF-115D1B29BD3F}">
      <dsp:nvSpPr>
        <dsp:cNvPr id="0" name=""/>
        <dsp:cNvSpPr/>
      </dsp:nvSpPr>
      <dsp:spPr>
        <a:xfrm>
          <a:off x="2241055" y="2474065"/>
          <a:ext cx="1396480" cy="397627"/>
        </a:xfrm>
        <a:custGeom>
          <a:avLst/>
          <a:gdLst/>
          <a:ahLst/>
          <a:cxnLst/>
          <a:rect l="0" t="0" r="0" b="0"/>
          <a:pathLst>
            <a:path>
              <a:moveTo>
                <a:pt x="1396480" y="0"/>
              </a:moveTo>
              <a:lnTo>
                <a:pt x="1396480" y="199538"/>
              </a:lnTo>
              <a:lnTo>
                <a:pt x="0" y="199538"/>
              </a:lnTo>
              <a:lnTo>
                <a:pt x="0" y="397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EA7A-9C44-455E-ACC5-AA3AAFA93EED}">
      <dsp:nvSpPr>
        <dsp:cNvPr id="0" name=""/>
        <dsp:cNvSpPr/>
      </dsp:nvSpPr>
      <dsp:spPr>
        <a:xfrm>
          <a:off x="1259882" y="0"/>
          <a:ext cx="4755306" cy="2474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ОСНОВНЫЕ ФОРМЫ ГОСУДАРСТВЕННОГО ПРАВЛЕНИЯ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1259882" y="0"/>
        <a:ext cx="4755306" cy="2474065"/>
      </dsp:txXfrm>
    </dsp:sp>
    <dsp:sp modelId="{0543D763-BA66-4674-BA6B-2576FFC5A52F}">
      <dsp:nvSpPr>
        <dsp:cNvPr id="0" name=""/>
        <dsp:cNvSpPr/>
      </dsp:nvSpPr>
      <dsp:spPr>
        <a:xfrm>
          <a:off x="1153867" y="2871693"/>
          <a:ext cx="2174376" cy="943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МОНАРХИЯ</a:t>
          </a:r>
          <a:endParaRPr lang="ru-RU" sz="2800" kern="1200" dirty="0"/>
        </a:p>
      </dsp:txBody>
      <dsp:txXfrm>
        <a:off x="1153867" y="2871693"/>
        <a:ext cx="2174376" cy="943281"/>
      </dsp:txXfrm>
    </dsp:sp>
    <dsp:sp modelId="{695D1B0C-CC5B-4B57-BD39-52023116CF75}">
      <dsp:nvSpPr>
        <dsp:cNvPr id="0" name=""/>
        <dsp:cNvSpPr/>
      </dsp:nvSpPr>
      <dsp:spPr>
        <a:xfrm>
          <a:off x="3724421" y="2871693"/>
          <a:ext cx="2394518" cy="9432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РЕСПУБЛИКА</a:t>
          </a:r>
          <a:endParaRPr lang="ru-RU" sz="2800" kern="1200" dirty="0"/>
        </a:p>
      </dsp:txBody>
      <dsp:txXfrm>
        <a:off x="3724421" y="2871693"/>
        <a:ext cx="2394518" cy="9432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2254F-F6B2-4657-81A0-18133CA7CE6F}">
      <dsp:nvSpPr>
        <dsp:cNvPr id="0" name=""/>
        <dsp:cNvSpPr/>
      </dsp:nvSpPr>
      <dsp:spPr>
        <a:xfrm>
          <a:off x="1275112" y="1206"/>
          <a:ext cx="3701399" cy="798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Виды монархий</a:t>
          </a:r>
          <a:endParaRPr lang="ru-RU" sz="3800" kern="1200" dirty="0"/>
        </a:p>
      </dsp:txBody>
      <dsp:txXfrm>
        <a:off x="1275112" y="1206"/>
        <a:ext cx="3701399" cy="798979"/>
      </dsp:txXfrm>
    </dsp:sp>
    <dsp:sp modelId="{014218EC-7B23-4287-95D1-94D07DFAADE9}">
      <dsp:nvSpPr>
        <dsp:cNvPr id="0" name=""/>
        <dsp:cNvSpPr/>
      </dsp:nvSpPr>
      <dsp:spPr>
        <a:xfrm>
          <a:off x="1645252" y="800185"/>
          <a:ext cx="346186" cy="599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665"/>
              </a:lnTo>
              <a:lnTo>
                <a:pt x="346186" y="5996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E03-E17A-444C-BD1D-747882299053}">
      <dsp:nvSpPr>
        <dsp:cNvPr id="0" name=""/>
        <dsp:cNvSpPr/>
      </dsp:nvSpPr>
      <dsp:spPr>
        <a:xfrm>
          <a:off x="1991439" y="1000362"/>
          <a:ext cx="3382137" cy="7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ограниченная</a:t>
          </a:r>
          <a:endParaRPr lang="ru-RU" sz="3100" b="1" kern="1200" dirty="0"/>
        </a:p>
      </dsp:txBody>
      <dsp:txXfrm>
        <a:off x="1991439" y="1000362"/>
        <a:ext cx="3382137" cy="798979"/>
      </dsp:txXfrm>
    </dsp:sp>
    <dsp:sp modelId="{A1377669-73A4-4B35-8C82-244CFE9997A5}">
      <dsp:nvSpPr>
        <dsp:cNvPr id="0" name=""/>
        <dsp:cNvSpPr/>
      </dsp:nvSpPr>
      <dsp:spPr>
        <a:xfrm>
          <a:off x="1645252" y="800185"/>
          <a:ext cx="388513" cy="161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464"/>
              </a:lnTo>
              <a:lnTo>
                <a:pt x="388513" y="161546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B9DE6-2980-431F-B837-F451347A8F83}">
      <dsp:nvSpPr>
        <dsp:cNvPr id="0" name=""/>
        <dsp:cNvSpPr/>
      </dsp:nvSpPr>
      <dsp:spPr>
        <a:xfrm>
          <a:off x="2033766" y="2016160"/>
          <a:ext cx="3328318" cy="7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абсолютная</a:t>
          </a:r>
          <a:endParaRPr lang="ru-RU" sz="3100" b="1" kern="1200" dirty="0"/>
        </a:p>
      </dsp:txBody>
      <dsp:txXfrm>
        <a:off x="2033766" y="2016160"/>
        <a:ext cx="3328318" cy="798979"/>
      </dsp:txXfrm>
    </dsp:sp>
    <dsp:sp modelId="{CACA7E54-3824-4AD3-B7DD-D2F5C20CF8EC}">
      <dsp:nvSpPr>
        <dsp:cNvPr id="0" name=""/>
        <dsp:cNvSpPr/>
      </dsp:nvSpPr>
      <dsp:spPr>
        <a:xfrm>
          <a:off x="1645252" y="800185"/>
          <a:ext cx="346186" cy="259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114"/>
              </a:lnTo>
              <a:lnTo>
                <a:pt x="346186" y="259711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9059C-3683-4DE4-B03C-157EEAC48055}">
      <dsp:nvSpPr>
        <dsp:cNvPr id="0" name=""/>
        <dsp:cNvSpPr/>
      </dsp:nvSpPr>
      <dsp:spPr>
        <a:xfrm>
          <a:off x="1991439" y="2997810"/>
          <a:ext cx="3339644" cy="7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теократическая</a:t>
          </a:r>
          <a:endParaRPr lang="ru-RU" sz="3100" b="1" kern="1200" dirty="0"/>
        </a:p>
      </dsp:txBody>
      <dsp:txXfrm>
        <a:off x="1991439" y="2997810"/>
        <a:ext cx="3339644" cy="798979"/>
      </dsp:txXfrm>
    </dsp:sp>
    <dsp:sp modelId="{FD67148F-79AC-4632-BEC9-657DBD2FD5D8}">
      <dsp:nvSpPr>
        <dsp:cNvPr id="0" name=""/>
        <dsp:cNvSpPr/>
      </dsp:nvSpPr>
      <dsp:spPr>
        <a:xfrm>
          <a:off x="1645252" y="800185"/>
          <a:ext cx="346186" cy="359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838"/>
              </a:lnTo>
              <a:lnTo>
                <a:pt x="346186" y="35958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B8605-BE3A-40DC-A43E-CEE5DFD183CB}">
      <dsp:nvSpPr>
        <dsp:cNvPr id="0" name=""/>
        <dsp:cNvSpPr/>
      </dsp:nvSpPr>
      <dsp:spPr>
        <a:xfrm>
          <a:off x="1991439" y="3996534"/>
          <a:ext cx="3382137" cy="7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дуалистическая</a:t>
          </a:r>
          <a:endParaRPr lang="ru-RU" sz="3100" b="1" kern="1200" dirty="0"/>
        </a:p>
      </dsp:txBody>
      <dsp:txXfrm>
        <a:off x="1991439" y="3996534"/>
        <a:ext cx="3382137" cy="798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2254F-F6B2-4657-81A0-18133CA7CE6F}">
      <dsp:nvSpPr>
        <dsp:cNvPr id="0" name=""/>
        <dsp:cNvSpPr/>
      </dsp:nvSpPr>
      <dsp:spPr>
        <a:xfrm>
          <a:off x="31647" y="1013524"/>
          <a:ext cx="4540162" cy="1865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Виды монархий</a:t>
          </a:r>
          <a:endParaRPr lang="ru-RU" sz="5700" kern="1200" dirty="0"/>
        </a:p>
      </dsp:txBody>
      <dsp:txXfrm>
        <a:off x="31647" y="1013524"/>
        <a:ext cx="4540162" cy="1865331"/>
      </dsp:txXfrm>
    </dsp:sp>
    <dsp:sp modelId="{014218EC-7B23-4287-95D1-94D07DFAADE9}">
      <dsp:nvSpPr>
        <dsp:cNvPr id="0" name=""/>
        <dsp:cNvSpPr/>
      </dsp:nvSpPr>
      <dsp:spPr>
        <a:xfrm>
          <a:off x="485664" y="2878856"/>
          <a:ext cx="425044" cy="72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290"/>
              </a:lnTo>
              <a:lnTo>
                <a:pt x="425044" y="7252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E03-E17A-444C-BD1D-747882299053}">
      <dsp:nvSpPr>
        <dsp:cNvPr id="0" name=""/>
        <dsp:cNvSpPr/>
      </dsp:nvSpPr>
      <dsp:spPr>
        <a:xfrm>
          <a:off x="910708" y="3120967"/>
          <a:ext cx="4090662" cy="966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ограниченная</a:t>
          </a:r>
          <a:endParaRPr lang="ru-RU" sz="4200" b="1" kern="1200" dirty="0"/>
        </a:p>
      </dsp:txBody>
      <dsp:txXfrm>
        <a:off x="910708" y="3120967"/>
        <a:ext cx="4090662" cy="966357"/>
      </dsp:txXfrm>
    </dsp:sp>
    <dsp:sp modelId="{A1377669-73A4-4B35-8C82-244CFE9997A5}">
      <dsp:nvSpPr>
        <dsp:cNvPr id="0" name=""/>
        <dsp:cNvSpPr/>
      </dsp:nvSpPr>
      <dsp:spPr>
        <a:xfrm>
          <a:off x="485664" y="2878856"/>
          <a:ext cx="476238" cy="195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888"/>
              </a:lnTo>
              <a:lnTo>
                <a:pt x="476238" y="19538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B9DE6-2980-431F-B837-F451347A8F83}">
      <dsp:nvSpPr>
        <dsp:cNvPr id="0" name=""/>
        <dsp:cNvSpPr/>
      </dsp:nvSpPr>
      <dsp:spPr>
        <a:xfrm>
          <a:off x="961902" y="4349566"/>
          <a:ext cx="4025568" cy="966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абсолютная</a:t>
          </a:r>
          <a:endParaRPr lang="ru-RU" sz="4200" b="1" kern="1200" dirty="0"/>
        </a:p>
      </dsp:txBody>
      <dsp:txXfrm>
        <a:off x="961902" y="4349566"/>
        <a:ext cx="4025568" cy="9663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156ED-66BF-4041-81E9-151C8152E20F}">
      <dsp:nvSpPr>
        <dsp:cNvPr id="0" name=""/>
        <dsp:cNvSpPr/>
      </dsp:nvSpPr>
      <dsp:spPr>
        <a:xfrm rot="10800000">
          <a:off x="749787" y="0"/>
          <a:ext cx="2825233" cy="14232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конституционная</a:t>
          </a:r>
          <a:endParaRPr lang="ru-RU" sz="1600" kern="1200" dirty="0"/>
        </a:p>
      </dsp:txBody>
      <dsp:txXfrm rot="10800000">
        <a:off x="749787" y="0"/>
        <a:ext cx="2825233" cy="1423238"/>
      </dsp:txXfrm>
    </dsp:sp>
    <dsp:sp modelId="{A533DE8A-F34F-40FD-9797-0D2FA8A82236}">
      <dsp:nvSpPr>
        <dsp:cNvPr id="0" name=""/>
        <dsp:cNvSpPr/>
      </dsp:nvSpPr>
      <dsp:spPr>
        <a:xfrm>
          <a:off x="355809" y="596586"/>
          <a:ext cx="1423238" cy="14232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D450-C794-45DA-9D42-62FE278EBD0E}">
      <dsp:nvSpPr>
        <dsp:cNvPr id="0" name=""/>
        <dsp:cNvSpPr/>
      </dsp:nvSpPr>
      <dsp:spPr>
        <a:xfrm rot="10800000">
          <a:off x="1067428" y="2444671"/>
          <a:ext cx="2825233" cy="14232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60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парламентская</a:t>
          </a:r>
          <a:endParaRPr lang="ru-RU" sz="1600" kern="1200" dirty="0"/>
        </a:p>
      </dsp:txBody>
      <dsp:txXfrm rot="10800000">
        <a:off x="1067428" y="2444671"/>
        <a:ext cx="2825233" cy="1423238"/>
      </dsp:txXfrm>
    </dsp:sp>
    <dsp:sp modelId="{AFC4664C-58BC-45F0-96FA-DCB2C2F083A2}">
      <dsp:nvSpPr>
        <dsp:cNvPr id="0" name=""/>
        <dsp:cNvSpPr/>
      </dsp:nvSpPr>
      <dsp:spPr>
        <a:xfrm>
          <a:off x="355809" y="2444671"/>
          <a:ext cx="1423238" cy="14232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2254F-F6B2-4657-81A0-18133CA7CE6F}">
      <dsp:nvSpPr>
        <dsp:cNvPr id="0" name=""/>
        <dsp:cNvSpPr/>
      </dsp:nvSpPr>
      <dsp:spPr>
        <a:xfrm>
          <a:off x="327238" y="262"/>
          <a:ext cx="4228624" cy="912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Виды республик</a:t>
          </a:r>
          <a:endParaRPr lang="ru-RU" sz="4200" kern="1200" dirty="0"/>
        </a:p>
      </dsp:txBody>
      <dsp:txXfrm>
        <a:off x="327238" y="262"/>
        <a:ext cx="4228624" cy="912785"/>
      </dsp:txXfrm>
    </dsp:sp>
    <dsp:sp modelId="{014218EC-7B23-4287-95D1-94D07DFAADE9}">
      <dsp:nvSpPr>
        <dsp:cNvPr id="0" name=""/>
        <dsp:cNvSpPr/>
      </dsp:nvSpPr>
      <dsp:spPr>
        <a:xfrm>
          <a:off x="750100" y="913047"/>
          <a:ext cx="422862" cy="68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589"/>
              </a:lnTo>
              <a:lnTo>
                <a:pt x="422862" y="68458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AE03-E17A-444C-BD1D-747882299053}">
      <dsp:nvSpPr>
        <dsp:cNvPr id="0" name=""/>
        <dsp:cNvSpPr/>
      </dsp:nvSpPr>
      <dsp:spPr>
        <a:xfrm>
          <a:off x="1172963" y="1141244"/>
          <a:ext cx="3863886" cy="91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парламентская</a:t>
          </a:r>
          <a:endParaRPr lang="ru-RU" sz="3800" b="1" kern="1200" dirty="0"/>
        </a:p>
      </dsp:txBody>
      <dsp:txXfrm>
        <a:off x="1172963" y="1141244"/>
        <a:ext cx="3863886" cy="912785"/>
      </dsp:txXfrm>
    </dsp:sp>
    <dsp:sp modelId="{EADDE2FD-25F9-4FBB-A5A5-09510363CA4F}">
      <dsp:nvSpPr>
        <dsp:cNvPr id="0" name=""/>
        <dsp:cNvSpPr/>
      </dsp:nvSpPr>
      <dsp:spPr>
        <a:xfrm>
          <a:off x="750100" y="913047"/>
          <a:ext cx="437525" cy="1847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596"/>
              </a:lnTo>
              <a:lnTo>
                <a:pt x="437525" y="18475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C16B0-37DD-43A3-84F9-7C16427541FC}">
      <dsp:nvSpPr>
        <dsp:cNvPr id="0" name=""/>
        <dsp:cNvSpPr/>
      </dsp:nvSpPr>
      <dsp:spPr>
        <a:xfrm>
          <a:off x="1187626" y="2304251"/>
          <a:ext cx="3815341" cy="91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президентская</a:t>
          </a:r>
          <a:endParaRPr lang="ru-RU" sz="3800" b="1" kern="1200" dirty="0"/>
        </a:p>
      </dsp:txBody>
      <dsp:txXfrm>
        <a:off x="1187626" y="2304251"/>
        <a:ext cx="3815341" cy="912785"/>
      </dsp:txXfrm>
    </dsp:sp>
    <dsp:sp modelId="{CACA7E54-3824-4AD3-B7DD-D2F5C20CF8EC}">
      <dsp:nvSpPr>
        <dsp:cNvPr id="0" name=""/>
        <dsp:cNvSpPr/>
      </dsp:nvSpPr>
      <dsp:spPr>
        <a:xfrm>
          <a:off x="750100" y="913047"/>
          <a:ext cx="422862" cy="296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552"/>
              </a:lnTo>
              <a:lnTo>
                <a:pt x="422862" y="29665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9059C-3683-4DE4-B03C-157EEAC48055}">
      <dsp:nvSpPr>
        <dsp:cNvPr id="0" name=""/>
        <dsp:cNvSpPr/>
      </dsp:nvSpPr>
      <dsp:spPr>
        <a:xfrm>
          <a:off x="1172963" y="3423208"/>
          <a:ext cx="3815341" cy="912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смешанная</a:t>
          </a:r>
          <a:endParaRPr lang="ru-RU" sz="3800" b="1" kern="1200" dirty="0"/>
        </a:p>
      </dsp:txBody>
      <dsp:txXfrm>
        <a:off x="1172963" y="3423208"/>
        <a:ext cx="3815341" cy="9127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654133-DB03-4984-81E0-FC560969A6E0}">
      <dsp:nvSpPr>
        <dsp:cNvPr id="0" name=""/>
        <dsp:cNvSpPr/>
      </dsp:nvSpPr>
      <dsp:spPr>
        <a:xfrm>
          <a:off x="0" y="136215"/>
          <a:ext cx="35283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EFF1-CF8C-4567-9458-F18EE46B5E85}">
      <dsp:nvSpPr>
        <dsp:cNvPr id="0" name=""/>
        <dsp:cNvSpPr/>
      </dsp:nvSpPr>
      <dsp:spPr>
        <a:xfrm>
          <a:off x="72007" y="3"/>
          <a:ext cx="2469874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55" tIns="0" rIns="933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Федерация</a:t>
          </a:r>
          <a:endParaRPr lang="ru-RU" sz="3200" kern="1200" dirty="0"/>
        </a:p>
      </dsp:txBody>
      <dsp:txXfrm>
        <a:off x="72007" y="3"/>
        <a:ext cx="2469874" cy="944640"/>
      </dsp:txXfrm>
    </dsp:sp>
    <dsp:sp modelId="{03643FD9-3F2A-4ECF-832F-4DA7901BE44D}">
      <dsp:nvSpPr>
        <dsp:cNvPr id="0" name=""/>
        <dsp:cNvSpPr/>
      </dsp:nvSpPr>
      <dsp:spPr>
        <a:xfrm>
          <a:off x="0" y="1979917"/>
          <a:ext cx="35283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D41A7-E18A-4E5E-8028-AEFEC07503E7}">
      <dsp:nvSpPr>
        <dsp:cNvPr id="0" name=""/>
        <dsp:cNvSpPr/>
      </dsp:nvSpPr>
      <dsp:spPr>
        <a:xfrm>
          <a:off x="0" y="1703109"/>
          <a:ext cx="335954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55" tIns="0" rIns="933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Унитарное</a:t>
          </a:r>
          <a:endParaRPr lang="ru-RU" sz="3200" kern="1200" dirty="0"/>
        </a:p>
      </dsp:txBody>
      <dsp:txXfrm>
        <a:off x="0" y="1703109"/>
        <a:ext cx="3359549" cy="944640"/>
      </dsp:txXfrm>
    </dsp:sp>
    <dsp:sp modelId="{CEBAFC0F-C287-4C53-AE0F-B1BC219A8031}">
      <dsp:nvSpPr>
        <dsp:cNvPr id="0" name=""/>
        <dsp:cNvSpPr/>
      </dsp:nvSpPr>
      <dsp:spPr>
        <a:xfrm>
          <a:off x="0" y="3487513"/>
          <a:ext cx="352839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452E0-69F5-4A4C-AD22-AAFBBD1707FC}">
      <dsp:nvSpPr>
        <dsp:cNvPr id="0" name=""/>
        <dsp:cNvSpPr/>
      </dsp:nvSpPr>
      <dsp:spPr>
        <a:xfrm>
          <a:off x="0" y="3269998"/>
          <a:ext cx="3265495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55" tIns="0" rIns="933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Конфедерация</a:t>
          </a:r>
          <a:endParaRPr lang="ru-RU" sz="3200" kern="1200" dirty="0"/>
        </a:p>
      </dsp:txBody>
      <dsp:txXfrm>
        <a:off x="0" y="3269998"/>
        <a:ext cx="3265495" cy="9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5A29-A10A-4721-8503-F578248D63CC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C73B-3B86-401A-AAA7-6088BA610A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CC73B-3B86-401A-AAA7-6088BA610A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48F031-490A-4B55-8053-1F1306EC8C58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908720"/>
            <a:ext cx="91439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Формы государства</a:t>
            </a:r>
            <a:endParaRPr lang="en-US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Монарх – идеологический стержень государства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fb.ru/misc/i/gallery/10494/22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744416" cy="4464496"/>
          </a:xfrm>
          <a:prstGeom prst="rect">
            <a:avLst/>
          </a:prstGeom>
          <a:noFill/>
        </p:spPr>
      </p:pic>
      <p:pic>
        <p:nvPicPr>
          <p:cNvPr id="28678" name="Picture 6" descr="http://numispro.ru/data/images/Folklendskie%20ostrova%202002%20god%20moneta%2050%20p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2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Основные признаки монархии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3816424" cy="44348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Единоличное  правление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Властвует  пожизненно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Власть передает по наследству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Неподсудность монарха</a:t>
            </a:r>
          </a:p>
          <a:p>
            <a:pPr marL="514350" indent="-514350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fb.ru/misc/i/gallery/24207/987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6855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060848"/>
          <a:ext cx="536408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chemeClr val="bg1">
              <a:alpha val="7882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Республика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– форма государственного правления, </a:t>
            </a:r>
          </a:p>
          <a:p>
            <a:pPr eaLnBrk="1" hangingPunct="1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при которой  высшая  законодательная  власть принадлежит   парламенту, исполнительная –правительству, а органы власти являются выборными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700" y="3284538"/>
            <a:ext cx="39243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глава государства – премьер-министр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9700" y="4365625"/>
            <a:ext cx="39243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глава – президент, наделенный большими полномочиями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76056" y="36450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8" y="47251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" y="-41893"/>
          <a:ext cx="9143999" cy="6927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48"/>
                <a:gridCol w="3285290"/>
                <a:gridCol w="3860861"/>
              </a:tblGrid>
              <a:tr h="246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Президентская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Парламентская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bg1"/>
                    </a:solidFill>
                  </a:tcPr>
                </a:tc>
              </a:tr>
              <a:tr h="73016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Порядок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избрания президента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Избирается всенародным голосованием (внепарламентский путь)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Избирается на заседании парламента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079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Порядок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образования правительства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Президент формирует правительство при определенном парламентском контроле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Правительство формируется парламентом из лидеров победивших на выборах партии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</a:tr>
              <a:tr h="164256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Ответственность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правительства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 президентом. Парламент не может выразить вотум недоверия правительству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Перед парламентом. Парламент может вынести вотум недоверия правительству в целом или одному из его членов, что влечет за собой отставку правительства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</a:tr>
              <a:tr h="70395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поста главы правительства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Отсутствует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Существует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</a:tr>
              <a:tr h="14079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полномочий президента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Полномочия президента большие, он не только глава государства, но и глава исполнительной власти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Президентские полномочия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номинальны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любые действия он совершает по рекомендации правительства, которое и несет за них ответственность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</a:tr>
              <a:tr h="50674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Современные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государства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США, страны Латинской Америки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Италия, Индия, ФРГ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545" marR="3154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Смешанная республика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176464" cy="4434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Президент (глава государства) избирается населением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Глава - правительства – премьер-министр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Правительство назначается президентом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Правительство несет ответственность перед парламентом</a:t>
            </a:r>
          </a:p>
          <a:p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pulson.ru/wp-content/uploads/2013/11/artleo.com_3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5365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Основные признаки республики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8472" cy="47981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Власть принадлежит народу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Принцип коллегиальности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Президент (парламент) избирается на определённый срок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Власть носит выборный характер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Власть несет ответственность перед народом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Принцип разделения властей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24" name="Picture 4" descr="https://t3.ftcdn.net/jpg/00/76/10/50/500_F_76105018_He1vIJ9njBYqWRVynSSJU4OScI3wcWm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4150060"/>
          </a:xfrm>
        </p:spPr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043608" y="2060849"/>
          <a:ext cx="3528392" cy="429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67544" y="1844824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7544" y="58772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>
            <a:off x="457200" y="4279895"/>
            <a:ext cx="586408" cy="13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5536" y="25649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467544" y="620688"/>
            <a:ext cx="8424936" cy="1368152"/>
            <a:chOff x="0" y="2516240"/>
            <a:chExt cx="4038600" cy="8611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2516240"/>
              <a:ext cx="4038600" cy="861120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2036" y="2558276"/>
              <a:ext cx="3954528" cy="77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7544" y="6926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Форма  государственно-территориального  устройства</a:t>
            </a:r>
            <a:endParaRPr lang="ru-RU" sz="3600" dirty="0"/>
          </a:p>
        </p:txBody>
      </p:sp>
      <p:pic>
        <p:nvPicPr>
          <p:cNvPr id="35842" name="Picture 2" descr="http://img3.nnm.me/8/8/9/7/9/88979733cf267808de5d075979609647_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988840"/>
            <a:ext cx="594015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Основные </a:t>
            </a:r>
            <a:r>
              <a:rPr lang="en-US" alt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признаки</a:t>
            </a:r>
            <a:r>
              <a:rPr lang="en-US" alt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унитарного и федеративного государства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717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7852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4077072"/>
            <a:ext cx="4040188" cy="2283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Унитарное государство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это форма государственного  устройства, при которой территориальные  единицы не  обладают политической самостоятельностью.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717032"/>
            <a:ext cx="4319463" cy="264328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Федерация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это форма государственного устройства, при которой территориальные  единицы обладают самостоятельностью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 descr="http://www.czhcons.nn.ru/img/html/dop/czech_map_1.jpg"/>
          <p:cNvPicPr>
            <a:picLocks noChangeAspect="1" noChangeArrowheads="1"/>
          </p:cNvPicPr>
          <p:nvPr/>
        </p:nvPicPr>
        <p:blipFill>
          <a:blip r:embed="rId3" cstate="print"/>
          <a:srcRect l="6793" t="15844" r="4000" b="4935"/>
          <a:stretch>
            <a:fillRect/>
          </a:stretch>
        </p:blipFill>
        <p:spPr bwMode="auto">
          <a:xfrm>
            <a:off x="395536" y="1772816"/>
            <a:ext cx="3276000" cy="2160240"/>
          </a:xfrm>
          <a:prstGeom prst="rect">
            <a:avLst/>
          </a:prstGeom>
          <a:noFill/>
        </p:spPr>
      </p:pic>
      <p:pic>
        <p:nvPicPr>
          <p:cNvPr id="35852" name="Picture 12" descr="http://media.gettyimages.com/vectors/colored-map-of-the-united-states-of-america-and-territories-vector-id166080219?s=170667a"/>
          <p:cNvPicPr>
            <a:picLocks noChangeAspect="1" noChangeArrowheads="1"/>
          </p:cNvPicPr>
          <p:nvPr/>
        </p:nvPicPr>
        <p:blipFill>
          <a:blip r:embed="rId4" cstate="print"/>
          <a:srcRect l="5771" t="2759" r="6731" b="14460"/>
          <a:stretch>
            <a:fillRect/>
          </a:stretch>
        </p:blipFill>
        <p:spPr bwMode="auto">
          <a:xfrm>
            <a:off x="4572000" y="1556792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656184"/>
          </a:xfrm>
        </p:spPr>
        <p:txBody>
          <a:bodyPr/>
          <a:lstStyle/>
          <a:p>
            <a:r>
              <a:rPr lang="ru-RU" sz="3000" b="1" dirty="0" smtClean="0">
                <a:latin typeface="+mn-lt"/>
              </a:rPr>
              <a:t>Конфедерация – временный союз государств, созданный для совместного решения политических и экономических задач </a:t>
            </a:r>
            <a:endParaRPr lang="ru-RU" sz="30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2132856"/>
            <a:ext cx="2592288" cy="4259560"/>
          </a:xfrm>
        </p:spPr>
        <p:txBody>
          <a:bodyPr>
            <a:normAutofit/>
          </a:bodyPr>
          <a:lstStyle/>
          <a:p>
            <a:endParaRPr lang="ru-RU" alt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altLang="ru-RU" sz="2200" b="1" dirty="0" smtClean="0">
                <a:solidFill>
                  <a:schemeClr val="bg2">
                    <a:lumMod val="25000"/>
                  </a:schemeClr>
                </a:solidFill>
              </a:rPr>
              <a:t>Исторический опыт показывает, что конфедерация весьма неустойчива: она либо распадается, либо преобразуется в федерацию.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s://im0-tub-ru.yandex.net/i?id=777ad0d38d09bdd9a306c2f7b7310317-sr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748" t="21168" r="-2603" b="18821"/>
          <a:stretch>
            <a:fillRect/>
          </a:stretch>
        </p:blipFill>
        <p:spPr bwMode="auto">
          <a:xfrm>
            <a:off x="3419872" y="2276872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Гражданство предполагает наличие у человека определенных </a:t>
            </a:r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прав </a:t>
            </a: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 </a:t>
            </a:r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обязанностей </a:t>
            </a: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перед государством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Picture 2" descr="http://misanec.ru/wp-content/uploads/2015/02/230-02-1-708x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29630"/>
            <a:ext cx="8136904" cy="42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План урока</a:t>
            </a:r>
            <a:endParaRPr lang="ru-RU" sz="6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tx2"/>
              </a:solidFill>
              <a:latin typeface="TruthCYR Ultra" pitchFamily="50" charset="-52"/>
            </a:endParaRPr>
          </a:p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Формы правления</a:t>
            </a:r>
          </a:p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Формы территориального устройства</a:t>
            </a:r>
          </a:p>
          <a:p>
            <a:pPr lvl="0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Понятие «гражданство»</a:t>
            </a:r>
          </a:p>
          <a:p>
            <a:pPr marL="514350" indent="-514350">
              <a:buFont typeface="+mj-lt"/>
              <a:buAutoNum type="arabicPeriod"/>
            </a:pPr>
            <a:endParaRPr lang="ru-RU" sz="3600" dirty="0">
              <a:solidFill>
                <a:schemeClr val="tx2"/>
              </a:solidFill>
              <a:latin typeface="TruthCYR Ultra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1042440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     Объясните, что значит, на ваш взгляд, быть сегодня достойным сыном Отечества.</a:t>
            </a:r>
            <a:endParaRPr lang="ru-RU" sz="2800" b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2204864"/>
            <a:ext cx="3033464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95936" y="1676400"/>
            <a:ext cx="4968552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Поэтом можешь ты не быть,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Но гражданином быть обязан.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А что такое гражданин?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Отечества достойный сын.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986" name="Picture 2" descr="http://aura-dione.ru/gallery/images/1794454_nekrasov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49644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Притча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60932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Однажды Конфуций проезжал неподалеку от горы. Какая-то женщина в голос рыдала над могилой. Склонившись в знак почтения, Конфуций слушал её рыдания, а затем послал к женщине своего ученика, и тот спросил её: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- Вы так убиваетесь, похоже, что скорбите не впервой?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- Так оно и есть, - ответила женщина. – Когда-то от когтей тигра погиб мой свекор, после от них же погиб мой муж, а теперь вот от них погиб и мой сын.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- Отчего же вы не покинете эти места? – спросил ученик.</a:t>
            </a:r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- Здесь нет жестокой власти, - ответила женщина.</a:t>
            </a: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После услышанного ученик вернулся к Конфуцию и, рассказал о том, что он услышал от женщины и спросил Конфуция: «Почему женщина сравнила власть с тигром?» </a:t>
            </a:r>
          </a:p>
          <a:p>
            <a:pPr algn="just">
              <a:buNone/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Конфуций ответил: «Запомни, ученик, жестокая власть свирепее тигра».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2657"/>
            <a:ext cx="8229600" cy="1296144"/>
          </a:xfrm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ruthCYR Ultra" pitchFamily="50" charset="-52"/>
              </a:rPr>
              <a:t>ФОРМЫ ГОСУДАРСТВА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ruthCYR Ultra" pitchFamily="50" charset="-52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39750" y="1825625"/>
            <a:ext cx="7140575" cy="431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115616" y="1860012"/>
          <a:ext cx="7200800" cy="437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16013" y="2133600"/>
            <a:ext cx="7643812" cy="4318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1043608" y="476672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4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4581525"/>
            <a:ext cx="33623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9" cstate="print"/>
          <a:srcRect b="5550"/>
          <a:stretch>
            <a:fillRect/>
          </a:stretch>
        </p:blipFill>
        <p:spPr bwMode="auto">
          <a:xfrm>
            <a:off x="1144588" y="4595813"/>
            <a:ext cx="31369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5940152" y="42930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31840" y="429309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27584" y="1988840"/>
          <a:ext cx="662473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323850" y="260350"/>
            <a:ext cx="8691563" cy="150812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Монархия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– форма государственного правления, </a:t>
            </a:r>
          </a:p>
          <a:p>
            <a:pPr eaLnBrk="1" hangingPunct="1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при которой власть принадлежит  монарху </a:t>
            </a:r>
          </a:p>
          <a:p>
            <a:pPr eaLnBrk="1" hangingPunct="1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и передается по наследству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graphicEl>
                                              <a:dgm id="{CACA7E54-3824-4AD3-B7DD-D2F5C20CF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CA7E54-3824-4AD3-B7DD-D2F5C20CF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7289059C-3683-4DE4-B03C-157EEAC48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9059C-3683-4DE4-B03C-157EEAC48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FD67148F-79AC-4632-BEC9-657DBD2FD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67148F-79AC-4632-BEC9-657DBD2FD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5FB8605-BE3A-40DC-A43E-CEE5DFD18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B8605-BE3A-40DC-A43E-CEE5DFD18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9" y="188641"/>
            <a:ext cx="7416824" cy="936104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/>
              <a:t>Абсолютная монархия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683568" y="6165304"/>
            <a:ext cx="7455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u="sng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Монарх Саудовской Аравии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- </a:t>
            </a:r>
            <a:r>
              <a:rPr lang="ru-RU" altLang="ru-RU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Абдалла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ибн Абдель </a:t>
            </a:r>
            <a:r>
              <a:rPr lang="ru-RU" altLang="ru-RU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Азиз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Аль </a:t>
            </a:r>
            <a:r>
              <a:rPr lang="ru-RU" altLang="ru-RU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Сауд</a:t>
            </a:r>
            <a:r>
              <a:rPr lang="ru-RU" altLang="ru-RU" dirty="0" smtClean="0">
                <a:solidFill>
                  <a:srgbClr val="333333"/>
                </a:solidFill>
                <a:latin typeface="Tahoma" pitchFamily="34" charset="0"/>
              </a:rPr>
              <a:t> </a:t>
            </a:r>
            <a:endParaRPr lang="ru-RU" altLang="ru-RU" dirty="0"/>
          </a:p>
        </p:txBody>
      </p:sp>
      <p:pic>
        <p:nvPicPr>
          <p:cNvPr id="1026" name="Picture 2" descr="http://www.all-news.net/im_cash/7_2017/200717_162354_6148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560840" cy="489654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V="1">
            <a:off x="457200" y="659735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476672"/>
          <a:ext cx="5004048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0" y="7335500"/>
            <a:ext cx="9144000" cy="523220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5220072" y="1916832"/>
          <a:ext cx="42484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5004048" y="357301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4048" y="414908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flipV="1">
            <a:off x="-633071" y="6858000"/>
            <a:ext cx="83058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68952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latin typeface="+mn-lt"/>
              </a:rPr>
              <a:t>Ограниченная  монархия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50825" y="5759450"/>
            <a:ext cx="470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u="sng">
                <a:solidFill>
                  <a:schemeClr val="bg2"/>
                </a:solidFill>
                <a:latin typeface="Tahoma" pitchFamily="34" charset="0"/>
              </a:rPr>
              <a:t>Королева Великобритании </a:t>
            </a:r>
            <a:r>
              <a:rPr lang="ru-RU" altLang="ru-RU">
                <a:solidFill>
                  <a:schemeClr val="bg2"/>
                </a:solidFill>
                <a:latin typeface="Tahoma" pitchFamily="34" charset="0"/>
              </a:rPr>
              <a:t>– Елизавета </a:t>
            </a:r>
            <a:r>
              <a:rPr lang="en-US" altLang="ru-RU">
                <a:solidFill>
                  <a:schemeClr val="bg2"/>
                </a:solidFill>
                <a:latin typeface="Tahoma" pitchFamily="34" charset="0"/>
              </a:rPr>
              <a:t>II</a:t>
            </a:r>
            <a:r>
              <a:rPr lang="ru-RU" altLang="ru-RU">
                <a:solidFill>
                  <a:srgbClr val="333333"/>
                </a:solidFill>
                <a:latin typeface="Tahoma" pitchFamily="34" charset="0"/>
              </a:rPr>
              <a:t> </a:t>
            </a:r>
            <a:endParaRPr lang="ru-RU" alt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ruthCYR Ultra" pitchFamily="50" charset="-52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Королева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Великобритании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Елизавета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II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https://img-fotki.yandex.ru/get/28874/137309491.9/0_19ffcd_ef878b96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547260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</TotalTime>
  <Words>594</Words>
  <Application>Microsoft Office PowerPoint</Application>
  <PresentationFormat>Экран (4:3)</PresentationFormat>
  <Paragraphs>122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План урока</vt:lpstr>
      <vt:lpstr>Притча</vt:lpstr>
      <vt:lpstr>ФОРМЫ ГОСУДАРСТВА</vt:lpstr>
      <vt:lpstr>Слайд 5</vt:lpstr>
      <vt:lpstr>Слайд 6</vt:lpstr>
      <vt:lpstr>Абсолютная монархия</vt:lpstr>
      <vt:lpstr>Слайд 8</vt:lpstr>
      <vt:lpstr>Ограниченная  монархия</vt:lpstr>
      <vt:lpstr>Монарх – идеологический стержень государства</vt:lpstr>
      <vt:lpstr>Основные признаки монархии</vt:lpstr>
      <vt:lpstr>Слайд 12</vt:lpstr>
      <vt:lpstr>Слайд 13</vt:lpstr>
      <vt:lpstr>Смешанная республика</vt:lpstr>
      <vt:lpstr>Основные признаки республики</vt:lpstr>
      <vt:lpstr>Слайд 16</vt:lpstr>
      <vt:lpstr>Основные  признаки унитарного и федеративного государства</vt:lpstr>
      <vt:lpstr>Конфедерация – временный союз государств, созданный для совместного решения политических и экономических задач </vt:lpstr>
      <vt:lpstr>Гражданство предполагает наличие у человека определенных прав и обязанностей перед государством</vt:lpstr>
      <vt:lpstr>     Объясните, что значит, на ваш взгляд, быть сегодня достойным сыном Отечества.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государства </dc:title>
  <dc:creator>света</dc:creator>
  <cp:lastModifiedBy>света</cp:lastModifiedBy>
  <cp:revision>87</cp:revision>
  <dcterms:created xsi:type="dcterms:W3CDTF">2017-11-20T13:28:09Z</dcterms:created>
  <dcterms:modified xsi:type="dcterms:W3CDTF">2017-11-21T17:56:46Z</dcterms:modified>
</cp:coreProperties>
</file>