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59" r:id="rId3"/>
    <p:sldId id="258" r:id="rId4"/>
    <p:sldId id="261" r:id="rId5"/>
    <p:sldId id="278" r:id="rId6"/>
    <p:sldId id="280" r:id="rId7"/>
    <p:sldId id="284" r:id="rId8"/>
    <p:sldId id="277" r:id="rId9"/>
    <p:sldId id="260" r:id="rId10"/>
    <p:sldId id="285" r:id="rId11"/>
    <p:sldId id="286" r:id="rId12"/>
    <p:sldId id="264" r:id="rId13"/>
    <p:sldId id="263" r:id="rId14"/>
    <p:sldId id="262" r:id="rId15"/>
    <p:sldId id="265" r:id="rId16"/>
    <p:sldId id="267" r:id="rId17"/>
    <p:sldId id="268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117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6C26C-86CA-49B1-BD4C-07934273909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C04A7-223C-453B-9EAB-FED8BAE0F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8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C04A7-223C-453B-9EAB-FED8BAE0F54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C04A7-223C-453B-9EAB-FED8BAE0F54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4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4947" y="914304"/>
            <a:ext cx="7029400" cy="1332148"/>
          </a:xfrm>
        </p:spPr>
        <p:txBody>
          <a:bodyPr/>
          <a:lstStyle/>
          <a:p>
            <a:endParaRPr lang="ru-RU" sz="1600" dirty="0"/>
          </a:p>
          <a:p>
            <a:r>
              <a:rPr lang="ru-RU" sz="1600" dirty="0"/>
              <a:t>МОУ </a:t>
            </a:r>
            <a:r>
              <a:rPr lang="ru-RU" sz="1600" dirty="0" err="1"/>
              <a:t>Чамеровская</a:t>
            </a:r>
            <a:r>
              <a:rPr lang="ru-RU" sz="1600" dirty="0"/>
              <a:t> средняя школа</a:t>
            </a:r>
          </a:p>
          <a:p>
            <a:r>
              <a:rPr lang="ru-RU" sz="1600" dirty="0"/>
              <a:t>Весьегонского района Тверской </a:t>
            </a:r>
            <a:r>
              <a:rPr lang="ru-RU" sz="1600" dirty="0" smtClean="0"/>
              <a:t>области</a:t>
            </a:r>
          </a:p>
          <a:p>
            <a:r>
              <a:rPr lang="ru-RU" sz="3600" dirty="0" smtClean="0"/>
              <a:t>Исследовательская работа</a:t>
            </a:r>
          </a:p>
          <a:p>
            <a:endParaRPr lang="ru-RU" sz="1600" dirty="0"/>
          </a:p>
          <a:p>
            <a:endParaRPr lang="ru-RU" sz="1800" dirty="0"/>
          </a:p>
        </p:txBody>
      </p:sp>
      <p:pic>
        <p:nvPicPr>
          <p:cNvPr id="10" name="Picture 7" descr="Чечня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086" y="2942690"/>
            <a:ext cx="329884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54447" y="5110806"/>
            <a:ext cx="3490720" cy="216024"/>
          </a:xfrm>
        </p:spPr>
        <p:txBody>
          <a:bodyPr/>
          <a:lstStyle/>
          <a:p>
            <a:pPr algn="r"/>
            <a:endParaRPr lang="ru-RU" sz="1800" dirty="0"/>
          </a:p>
        </p:txBody>
      </p:sp>
      <p:pic>
        <p:nvPicPr>
          <p:cNvPr id="7" name="Picture 8" descr="Флаг Росии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5063" y="2882466"/>
            <a:ext cx="381642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1640" y="1838245"/>
            <a:ext cx="6408713" cy="110324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ОПАЛЁННАЯ   ЮНОСТЬ</a:t>
            </a:r>
            <a:br>
              <a:rPr lang="ru-RU" sz="3600" dirty="0" smtClean="0"/>
            </a:br>
            <a:r>
              <a:rPr lang="ru-RU" sz="3600" b="0" dirty="0"/>
              <a:t/>
            </a:r>
            <a:br>
              <a:rPr lang="ru-RU" sz="3600" b="0" dirty="0"/>
            </a:b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/>
              <a:t/>
            </a:r>
            <a:br>
              <a:rPr lang="ru-RU" sz="3600" b="0" dirty="0"/>
            </a:br>
            <a:endParaRPr lang="ru-RU" sz="1800" b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59647" y="3559145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charset="0"/>
              </a:rPr>
              <a:t>Россия</a:t>
            </a:r>
            <a:endParaRPr lang="ru-RU" sz="48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80112" y="2708920"/>
            <a:ext cx="1224136" cy="1944216"/>
          </a:xfrm>
        </p:spPr>
        <p:txBody>
          <a:bodyPr/>
          <a:lstStyle/>
          <a:p>
            <a:pPr marL="45720" indent="0">
              <a:buNone/>
            </a:pPr>
            <a:endParaRPr lang="ru-RU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Рисунок 4" descr="C:\Users\Света\Pictures\2015-11-22\001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1814">
            <a:off x="941371" y="-2348914"/>
            <a:ext cx="8281310" cy="1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450" y="188640"/>
            <a:ext cx="8064896" cy="620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Детство </a:t>
            </a:r>
            <a:r>
              <a:rPr lang="ru-RU" sz="3200" dirty="0">
                <a:solidFill>
                  <a:schemeClr val="tx1"/>
                </a:solidFill>
              </a:rPr>
              <a:t>А</a:t>
            </a:r>
            <a:r>
              <a:rPr lang="ru-RU" sz="3200" dirty="0" smtClean="0">
                <a:solidFill>
                  <a:schemeClr val="tx1"/>
                </a:solidFill>
              </a:rPr>
              <a:t>ндрея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8960" y="-3987824"/>
            <a:ext cx="15841760" cy="171379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450" y="188640"/>
            <a:ext cx="8064896" cy="620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Андрей с одноклассниками.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80112" y="2708920"/>
            <a:ext cx="1224136" cy="1944216"/>
          </a:xfrm>
        </p:spPr>
        <p:txBody>
          <a:bodyPr/>
          <a:lstStyle/>
          <a:p>
            <a:pPr marL="45720" indent="0">
              <a:buNone/>
            </a:pPr>
            <a:endParaRPr lang="ru-RU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450" y="188640"/>
            <a:ext cx="8064896" cy="620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Андрей с боевыми товарищами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Света\Desktop\Новая папка (2)\SAM_1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8" y="660071"/>
            <a:ext cx="7344815" cy="630239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effectLst/>
              </a:rPr>
              <a:t>Территория республики Чечня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карта-Республики-Чечня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992888" cy="56886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92" y="277739"/>
            <a:ext cx="7632848" cy="598657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На заставе у села Урус-Мартан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2780928"/>
            <a:ext cx="1728192" cy="2160240"/>
          </a:xfrm>
        </p:spPr>
        <p:txBody>
          <a:bodyPr/>
          <a:lstStyle/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500" y="-2439652"/>
            <a:ext cx="8496944" cy="27485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На заставе у села Урус-Мартан</a:t>
            </a:r>
            <a:endParaRPr lang="ru-RU" sz="2400" b="1" dirty="0"/>
          </a:p>
        </p:txBody>
      </p:sp>
      <p:pic>
        <p:nvPicPr>
          <p:cNvPr id="2051" name="Picture 3" descr="C:\Users\Света\Desktop\Новая папка (2)\SAM_1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2" y="876396"/>
            <a:ext cx="7416824" cy="579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На могиле сына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Света\Desktop\Новая папка (2)\SAM_15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416824" cy="58326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717032"/>
            <a:ext cx="1944216" cy="504056"/>
          </a:xfrm>
        </p:spPr>
        <p:txBody>
          <a:bodyPr/>
          <a:lstStyle/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107504" y="5877272"/>
            <a:ext cx="8928991" cy="7200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latin typeface="+mj-lt"/>
              </a:rPr>
              <a:t>Андрей Калинкин посмертно награждён </a:t>
            </a:r>
            <a:endParaRPr lang="ru-RU" sz="2400" b="1" i="1" dirty="0" smtClean="0">
              <a:solidFill>
                <a:schemeClr val="tx1"/>
              </a:solidFill>
              <a:latin typeface="+mj-lt"/>
            </a:endParaRPr>
          </a:p>
          <a:p>
            <a:pPr marL="45720" indent="0" algn="ctr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орденом </a:t>
            </a:r>
            <a:r>
              <a:rPr lang="ru-RU" sz="2400" b="1" i="1" dirty="0">
                <a:solidFill>
                  <a:schemeClr val="tx1"/>
                </a:solidFill>
                <a:latin typeface="+mj-lt"/>
              </a:rPr>
              <a:t>«Мужества»</a:t>
            </a:r>
            <a:br>
              <a:rPr lang="ru-RU" sz="2400" b="1" i="1" dirty="0">
                <a:solidFill>
                  <a:schemeClr val="tx1"/>
                </a:solidFill>
                <a:latin typeface="+mj-lt"/>
              </a:rPr>
            </a:br>
            <a:endParaRPr lang="ru-RU" sz="2400" b="1" i="1" dirty="0">
              <a:latin typeface="+mj-lt"/>
            </a:endParaRPr>
          </a:p>
        </p:txBody>
      </p:sp>
      <p:pic>
        <p:nvPicPr>
          <p:cNvPr id="1026" name="Picture 2" descr="K:\DSC000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184576" cy="528425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7948"/>
            <a:ext cx="2784475" cy="53149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5654" y="5854399"/>
            <a:ext cx="8128833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58537" y="853304"/>
            <a:ext cx="4396080" cy="48799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287016" y="139756"/>
            <a:ext cx="8856984" cy="84779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i="1" dirty="0" smtClean="0">
                <a:latin typeface="+mj-lt"/>
              </a:rPr>
              <a:t>Открытие мемориальной доски в родной школе</a:t>
            </a:r>
            <a:endParaRPr lang="ru-RU" sz="2400" b="1" i="1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717032"/>
            <a:ext cx="3426783" cy="707331"/>
          </a:xfrm>
        </p:spPr>
        <p:txBody>
          <a:bodyPr/>
          <a:lstStyle/>
          <a:p>
            <a:pPr marL="0" indent="0" algn="ctr">
              <a:buNone/>
            </a:pP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C:\Users\Света\Desktop\Фото Калинкин\SAM_15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9536"/>
            <a:ext cx="4382200" cy="5647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Света\Desktop\Фото Калинкин\SAM_15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31" y="799537"/>
            <a:ext cx="4450898" cy="5647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0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16632"/>
            <a:ext cx="8280920" cy="643236"/>
          </a:xfrm>
        </p:spPr>
        <p:txBody>
          <a:bodyPr/>
          <a:lstStyle/>
          <a:p>
            <a:r>
              <a:rPr lang="ru-RU" sz="3200" dirty="0" smtClean="0"/>
              <a:t>Вечная  память  героям.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43608" y="1196752"/>
            <a:ext cx="3240360" cy="792088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203848" y="3613098"/>
            <a:ext cx="2232249" cy="648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2411761" y="1399032"/>
            <a:ext cx="1152128" cy="2743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052736"/>
            <a:ext cx="4464496" cy="5544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2" descr="Z:\Довбыш младший\мезенцев\Мезенцев\DSC024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09" y="759868"/>
            <a:ext cx="4428492" cy="598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Света\Desktop\Фото Калинкин\SAM_15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759868"/>
            <a:ext cx="4427984" cy="598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5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116632"/>
            <a:ext cx="7478216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</a:rPr>
              <a:t>Первая Чеченская война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412776"/>
            <a:ext cx="4031304" cy="4824536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endParaRPr lang="ru-RU" sz="2800" b="1" i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+mj-lt"/>
              </a:rPr>
              <a:t>Дата </a:t>
            </a:r>
            <a:r>
              <a:rPr lang="ru-RU" sz="2800" b="1" i="1" dirty="0">
                <a:solidFill>
                  <a:schemeClr val="tx1"/>
                </a:solidFill>
                <a:latin typeface="+mj-lt"/>
              </a:rPr>
              <a:t>– 11 декабря 1994 года – 31 августа 1996 года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800" b="1" i="1" dirty="0">
                <a:solidFill>
                  <a:schemeClr val="tx1"/>
                </a:solidFill>
                <a:latin typeface="+mj-lt"/>
              </a:rPr>
              <a:t>Место – Чечня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800" b="1" i="1" dirty="0">
                <a:solidFill>
                  <a:schemeClr val="tx1"/>
                </a:solidFill>
                <a:latin typeface="+mj-lt"/>
              </a:rPr>
              <a:t>Итог -Хасавюртовские соглашения</a:t>
            </a:r>
          </a:p>
          <a:p>
            <a:endParaRPr lang="ru-RU" dirty="0"/>
          </a:p>
        </p:txBody>
      </p:sp>
      <p:pic>
        <p:nvPicPr>
          <p:cNvPr id="5" name="Picture 5" descr="чечня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8" y="1567742"/>
            <a:ext cx="417760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4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3789040"/>
            <a:ext cx="3888433" cy="792088"/>
          </a:xfrm>
        </p:spPr>
        <p:txBody>
          <a:bodyPr/>
          <a:lstStyle/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23597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cs typeface="Times New Roman" pitchFamily="18" charset="0"/>
              </a:rPr>
              <a:t>                </a:t>
            </a:r>
            <a:r>
              <a:rPr lang="ru-RU" sz="2000" b="1" i="1" dirty="0" smtClean="0">
                <a:latin typeface="+mj-lt"/>
                <a:cs typeface="Times New Roman" pitchFamily="18" charset="0"/>
              </a:rPr>
              <a:t>Еще </a:t>
            </a:r>
            <a:r>
              <a:rPr lang="ru-RU" sz="2000" b="1" i="1" dirty="0">
                <a:latin typeface="+mj-lt"/>
                <a:cs typeface="Times New Roman" pitchFamily="18" charset="0"/>
              </a:rPr>
              <a:t>не стихла боль Афганистана,</a:t>
            </a:r>
            <a:r>
              <a:rPr lang="ru-RU" sz="2000" b="1" i="1" dirty="0">
                <a:latin typeface="+mj-lt"/>
              </a:rPr>
              <a:t/>
            </a:r>
            <a:br>
              <a:rPr lang="ru-RU" sz="2000" b="1" i="1" dirty="0">
                <a:latin typeface="+mj-lt"/>
              </a:rPr>
            </a:br>
            <a:r>
              <a:rPr lang="ru-RU" sz="2000" b="1" i="1" dirty="0">
                <a:latin typeface="+mj-lt"/>
                <a:cs typeface="Times New Roman" pitchFamily="18" charset="0"/>
              </a:rPr>
              <a:t>	Еще в плену томятся сыновья,</a:t>
            </a:r>
            <a:r>
              <a:rPr lang="ru-RU" sz="2000" b="1" i="1" dirty="0">
                <a:latin typeface="+mj-lt"/>
              </a:rPr>
              <a:t/>
            </a:r>
            <a:br>
              <a:rPr lang="ru-RU" sz="2000" b="1" i="1" dirty="0">
                <a:latin typeface="+mj-lt"/>
              </a:rPr>
            </a:br>
            <a:r>
              <a:rPr lang="ru-RU" sz="2000" b="1" i="1" dirty="0">
                <a:latin typeface="+mj-lt"/>
                <a:cs typeface="Times New Roman" pitchFamily="18" charset="0"/>
              </a:rPr>
              <a:t>	А у России вновь открылась рана</a:t>
            </a:r>
            <a:r>
              <a:rPr lang="ru-RU" sz="2000" b="1" i="1" dirty="0">
                <a:latin typeface="+mj-lt"/>
              </a:rPr>
              <a:t/>
            </a:r>
            <a:br>
              <a:rPr lang="ru-RU" sz="2000" b="1" i="1" dirty="0">
                <a:latin typeface="+mj-lt"/>
              </a:rPr>
            </a:br>
            <a:r>
              <a:rPr lang="ru-RU" sz="2000" b="1" i="1" dirty="0">
                <a:latin typeface="+mj-lt"/>
                <a:cs typeface="Times New Roman" pitchFamily="18" charset="0"/>
              </a:rPr>
              <a:t>	С названием </a:t>
            </a:r>
            <a:r>
              <a:rPr lang="ru-RU" sz="2000" b="1" i="1" dirty="0" smtClean="0">
                <a:latin typeface="+mj-lt"/>
                <a:cs typeface="Times New Roman" pitchFamily="18" charset="0"/>
              </a:rPr>
              <a:t>пронзительным - Чечня</a:t>
            </a:r>
            <a:r>
              <a:rPr lang="ru-RU" sz="2000" b="1" i="1" dirty="0">
                <a:latin typeface="+mj-lt"/>
                <a:cs typeface="Times New Roman" pitchFamily="18" charset="0"/>
              </a:rPr>
              <a:t>.</a:t>
            </a:r>
            <a:r>
              <a:rPr lang="ru-RU" sz="2000" b="1" i="1" dirty="0">
                <a:latin typeface="+mj-lt"/>
              </a:rPr>
              <a:t/>
            </a:r>
            <a:br>
              <a:rPr lang="ru-RU" sz="2000" b="1" i="1" dirty="0">
                <a:latin typeface="+mj-lt"/>
              </a:rPr>
            </a:br>
            <a:r>
              <a:rPr lang="ru-RU" sz="2000" b="1" i="1" dirty="0">
                <a:latin typeface="+mj-lt"/>
                <a:cs typeface="Times New Roman" pitchFamily="18" charset="0"/>
              </a:rPr>
              <a:t>	</a:t>
            </a:r>
            <a:endParaRPr lang="ru-RU" sz="2000" b="1" i="1" dirty="0">
              <a:latin typeface="+mj-lt"/>
            </a:endParaRPr>
          </a:p>
        </p:txBody>
      </p:sp>
      <p:pic>
        <p:nvPicPr>
          <p:cNvPr id="4" name="Рисунок 3" descr="img9616wa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4887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3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095" y="260648"/>
            <a:ext cx="7272807" cy="104887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Калинкин Андрей Николаевич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476672"/>
            <a:ext cx="4319336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+mj-lt"/>
              </a:rPr>
              <a:t>. </a:t>
            </a:r>
            <a:endParaRPr lang="ru-RU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Объект 5" descr="http://history.tver.ru/book/che/kal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640" y="908720"/>
            <a:ext cx="6648262" cy="573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503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095" y="260648"/>
            <a:ext cx="7272807" cy="1048878"/>
          </a:xfrm>
        </p:spPr>
        <p:txBody>
          <a:bodyPr/>
          <a:lstStyle/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132856"/>
            <a:ext cx="4319336" cy="45365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Объект 8" descr="http://900igr.net/datas/geografija/Mir-na-Kavkaze/0010-010-CHECHNJA-ostavila-svoj-sled-v-serdtsakh-izranennykh-vojnoju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59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6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095" y="260648"/>
            <a:ext cx="7272807" cy="104887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В 1991 г. Чечня провозгласила независимость и выход из состава СССР.</a:t>
            </a:r>
            <a:endParaRPr lang="ru-RU" sz="2400" dirty="0"/>
          </a:p>
        </p:txBody>
      </p:sp>
      <p:pic>
        <p:nvPicPr>
          <p:cNvPr id="1026" name="Picture 2" descr="http://cs.pikabu.ru/images/big_size_comm/2013-06_6/1372274719164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196752"/>
            <a:ext cx="460851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23528" y="6021288"/>
            <a:ext cx="8352928" cy="504055"/>
          </a:xfrm>
        </p:spPr>
        <p:txBody>
          <a:bodyPr/>
          <a:lstStyle/>
          <a:p>
            <a:pPr algn="ctr"/>
            <a:r>
              <a:rPr lang="ru-RU" b="1" dirty="0" smtClean="0"/>
              <a:t>Президент самопровозглашенной республики Джохар Дудаев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52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095" y="260648"/>
            <a:ext cx="7272807" cy="104887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Ввод российских войск в Чечню </a:t>
            </a:r>
          </a:p>
        </p:txBody>
      </p:sp>
      <p:pic>
        <p:nvPicPr>
          <p:cNvPr id="6" name="Объект 5" descr="http://fs00.infourok.ru/images/doc/267/271961/hello_html_78357757.jpg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0" y="1052736"/>
            <a:ext cx="4177608" cy="547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6" descr="http://bigpicture.ru/wp-content/uploads/2012/03/12756783.jpg"/>
          <p:cNvPicPr>
            <a:picLocks noGrp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464496" cy="5446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5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095" y="260648"/>
            <a:ext cx="7272807" cy="104887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В городе Бамуте.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476672"/>
            <a:ext cx="4319336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+mj-lt"/>
              </a:rPr>
              <a:t>. </a:t>
            </a:r>
            <a:endParaRPr lang="ru-RU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Объект 6" descr="http://dik-borz.ucoz.com/_ph/3/341177012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568952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8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0"/>
            <a:ext cx="5724128" cy="6858000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endParaRPr lang="ru-RU" sz="1800" b="0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data1.gallery.ru/albums/gallery/1608-71f79-2220081-m750x7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922</TotalTime>
  <Words>119</Words>
  <Application>Microsoft Office PowerPoint</Application>
  <PresentationFormat>Экран (4:3)</PresentationFormat>
  <Paragraphs>33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Wingdings</vt:lpstr>
      <vt:lpstr>Воздушный поток</vt:lpstr>
      <vt:lpstr>ОПАЛЁННАЯ   ЮНОСТЬ    </vt:lpstr>
      <vt:lpstr>Первая Чеченская война</vt:lpstr>
      <vt:lpstr>Презентация PowerPoint</vt:lpstr>
      <vt:lpstr>Калинкин Андрей Николаевич</vt:lpstr>
      <vt:lpstr>Презентация PowerPoint</vt:lpstr>
      <vt:lpstr>В 1991 г. Чечня провозгласила независимость и выход из состава СССР.</vt:lpstr>
      <vt:lpstr>Ввод российских войск в Чечню </vt:lpstr>
      <vt:lpstr>В городе Бамуте.</vt:lpstr>
      <vt:lpstr> </vt:lpstr>
      <vt:lpstr>Детство Андрея</vt:lpstr>
      <vt:lpstr>Андрей с одноклассниками.</vt:lpstr>
      <vt:lpstr>Андрей с боевыми товарищами </vt:lpstr>
      <vt:lpstr>Территория республики Чечня</vt:lpstr>
      <vt:lpstr>На заставе у села Урус-Мартан</vt:lpstr>
      <vt:lpstr>На могиле сына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</dc:title>
  <dc:creator>Света</dc:creator>
  <cp:lastModifiedBy>S045</cp:lastModifiedBy>
  <cp:revision>111</cp:revision>
  <dcterms:created xsi:type="dcterms:W3CDTF">2015-06-25T10:05:05Z</dcterms:created>
  <dcterms:modified xsi:type="dcterms:W3CDTF">2015-11-23T15:54:41Z</dcterms:modified>
</cp:coreProperties>
</file>