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FA85B-2694-4C02-9B3A-6F39BF5E03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074FF-9768-4340-8B41-CB351A291441}">
      <dgm:prSet phldrT="[Текст]" custT="1"/>
      <dgm:spPr/>
      <dgm:t>
        <a:bodyPr/>
        <a:lstStyle/>
        <a:p>
          <a:r>
            <a:rPr lang="ru-RU" sz="1800" b="1" dirty="0" smtClean="0"/>
            <a:t>Синхронное обучение.</a:t>
          </a:r>
          <a:r>
            <a:rPr lang="ru-RU" sz="1800" dirty="0" smtClean="0"/>
            <a:t> </a:t>
          </a:r>
        </a:p>
        <a:p>
          <a:r>
            <a:rPr lang="ru-RU" sz="1800" dirty="0" smtClean="0"/>
            <a:t>Происходит в реальном времени (онлайн-трансляции, </a:t>
          </a:r>
          <a:r>
            <a:rPr lang="ru-RU" sz="1800" dirty="0" err="1" smtClean="0"/>
            <a:t>вебинары</a:t>
          </a:r>
          <a:r>
            <a:rPr lang="ru-RU" sz="1800" dirty="0" smtClean="0"/>
            <a:t>, видео-</a:t>
          </a:r>
          <a:r>
            <a:rPr lang="ru-RU" sz="1800" dirty="0" err="1" smtClean="0"/>
            <a:t>созвоны</a:t>
          </a:r>
          <a:r>
            <a:rPr lang="ru-RU" sz="1800" dirty="0" smtClean="0"/>
            <a:t>). </a:t>
          </a:r>
          <a:endParaRPr lang="ru-RU" sz="1800" dirty="0"/>
        </a:p>
      </dgm:t>
    </dgm:pt>
    <dgm:pt modelId="{5B6E020F-2F20-4614-9AAD-968B5C1DBCFE}" type="parTrans" cxnId="{7DD23F82-59D0-49BB-B491-F13A8F6DD519}">
      <dgm:prSet/>
      <dgm:spPr/>
      <dgm:t>
        <a:bodyPr/>
        <a:lstStyle/>
        <a:p>
          <a:endParaRPr lang="ru-RU"/>
        </a:p>
      </dgm:t>
    </dgm:pt>
    <dgm:pt modelId="{C44D55F5-CD56-4962-8216-31F28B5DCA00}" type="sibTrans" cxnId="{7DD23F82-59D0-49BB-B491-F13A8F6DD519}">
      <dgm:prSet/>
      <dgm:spPr/>
      <dgm:t>
        <a:bodyPr/>
        <a:lstStyle/>
        <a:p>
          <a:endParaRPr lang="ru-RU"/>
        </a:p>
      </dgm:t>
    </dgm:pt>
    <dgm:pt modelId="{618AE802-A80C-446C-96AD-1173B668EC5E}">
      <dgm:prSet phldrT="[Текст]" custT="1"/>
      <dgm:spPr/>
      <dgm:t>
        <a:bodyPr/>
        <a:lstStyle/>
        <a:p>
          <a:r>
            <a:rPr lang="ru-RU" sz="1800" b="1" dirty="0" smtClean="0"/>
            <a:t>Асинхронное обучение.</a:t>
          </a:r>
          <a:r>
            <a:rPr lang="ru-RU" sz="1800" dirty="0" smtClean="0"/>
            <a:t> </a:t>
          </a:r>
        </a:p>
        <a:p>
          <a:r>
            <a:rPr lang="ru-RU" sz="1800" dirty="0" smtClean="0"/>
            <a:t>Используется заранее подготовленный материал (слайды, видео, текст, тесты, задания).</a:t>
          </a:r>
          <a:endParaRPr lang="ru-RU" sz="1800" dirty="0"/>
        </a:p>
      </dgm:t>
    </dgm:pt>
    <dgm:pt modelId="{6C13564C-2DEA-4F63-8E2F-B4EDA24A96ED}" type="parTrans" cxnId="{D1FC69BD-E9A4-42E6-9356-DBEA16274DA4}">
      <dgm:prSet/>
      <dgm:spPr/>
      <dgm:t>
        <a:bodyPr/>
        <a:lstStyle/>
        <a:p>
          <a:endParaRPr lang="ru-RU"/>
        </a:p>
      </dgm:t>
    </dgm:pt>
    <dgm:pt modelId="{BC7E7B77-F20B-4387-ACA1-BA7B4EF9F856}" type="sibTrans" cxnId="{D1FC69BD-E9A4-42E6-9356-DBEA16274DA4}">
      <dgm:prSet/>
      <dgm:spPr/>
      <dgm:t>
        <a:bodyPr/>
        <a:lstStyle/>
        <a:p>
          <a:endParaRPr lang="ru-RU"/>
        </a:p>
      </dgm:t>
    </dgm:pt>
    <dgm:pt modelId="{AAE40737-84C7-41E6-9F6A-F93CC70FA5D4}">
      <dgm:prSet phldrT="[Текст]" custT="1"/>
      <dgm:spPr/>
      <dgm:t>
        <a:bodyPr/>
        <a:lstStyle/>
        <a:p>
          <a:r>
            <a:rPr lang="ru-RU" sz="1800" b="1" dirty="0" smtClean="0"/>
            <a:t>Смешанное обучение.</a:t>
          </a:r>
          <a:r>
            <a:rPr lang="ru-RU" sz="1800" dirty="0" smtClean="0"/>
            <a:t> </a:t>
          </a:r>
          <a:endParaRPr lang="ru-RU" sz="1800" dirty="0"/>
        </a:p>
      </dgm:t>
    </dgm:pt>
    <dgm:pt modelId="{8F6D91A3-2DAB-42F9-875F-11594E4FE2F9}" type="parTrans" cxnId="{37EF6998-EC9F-4039-A536-2FB49826A41A}">
      <dgm:prSet/>
      <dgm:spPr/>
      <dgm:t>
        <a:bodyPr/>
        <a:lstStyle/>
        <a:p>
          <a:endParaRPr lang="ru-RU"/>
        </a:p>
      </dgm:t>
    </dgm:pt>
    <dgm:pt modelId="{2DFEAA41-8F8F-4D3E-9C4A-8683523BDE8B}" type="sibTrans" cxnId="{37EF6998-EC9F-4039-A536-2FB49826A41A}">
      <dgm:prSet/>
      <dgm:spPr/>
      <dgm:t>
        <a:bodyPr/>
        <a:lstStyle/>
        <a:p>
          <a:endParaRPr lang="ru-RU"/>
        </a:p>
      </dgm:t>
    </dgm:pt>
    <dgm:pt modelId="{DE622F45-69FB-48E8-8ADB-590F0FCDD26E}" type="pres">
      <dgm:prSet presAssocID="{ACDFA85B-2694-4C02-9B3A-6F39BF5E031E}" presName="linear" presStyleCnt="0">
        <dgm:presLayoutVars>
          <dgm:dir/>
          <dgm:animLvl val="lvl"/>
          <dgm:resizeHandles val="exact"/>
        </dgm:presLayoutVars>
      </dgm:prSet>
      <dgm:spPr/>
    </dgm:pt>
    <dgm:pt modelId="{ABC24881-5C65-40D7-A4A9-389BF42E073D}" type="pres">
      <dgm:prSet presAssocID="{FBD074FF-9768-4340-8B41-CB351A291441}" presName="parentLin" presStyleCnt="0"/>
      <dgm:spPr/>
    </dgm:pt>
    <dgm:pt modelId="{22DC430F-3FE3-434C-BADD-43B20D6D1D60}" type="pres">
      <dgm:prSet presAssocID="{FBD074FF-9768-4340-8B41-CB351A291441}" presName="parentLeftMargin" presStyleLbl="node1" presStyleIdx="0" presStyleCnt="3"/>
      <dgm:spPr/>
    </dgm:pt>
    <dgm:pt modelId="{3E153FDC-7A4C-4C54-9484-BAA8F37A60D4}" type="pres">
      <dgm:prSet presAssocID="{FBD074FF-9768-4340-8B41-CB351A291441}" presName="parentText" presStyleLbl="node1" presStyleIdx="0" presStyleCnt="3" custScaleY="146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6633E-8AC1-408D-8CB0-39E9FF5CDA90}" type="pres">
      <dgm:prSet presAssocID="{FBD074FF-9768-4340-8B41-CB351A291441}" presName="negativeSpace" presStyleCnt="0"/>
      <dgm:spPr/>
    </dgm:pt>
    <dgm:pt modelId="{9EAB58B4-026D-4685-B07A-030F056B5C37}" type="pres">
      <dgm:prSet presAssocID="{FBD074FF-9768-4340-8B41-CB351A291441}" presName="childText" presStyleLbl="conFgAcc1" presStyleIdx="0" presStyleCnt="3">
        <dgm:presLayoutVars>
          <dgm:bulletEnabled val="1"/>
        </dgm:presLayoutVars>
      </dgm:prSet>
      <dgm:spPr/>
    </dgm:pt>
    <dgm:pt modelId="{101D37B1-755F-4090-AE6F-99B2CFFE55E6}" type="pres">
      <dgm:prSet presAssocID="{C44D55F5-CD56-4962-8216-31F28B5DCA00}" presName="spaceBetweenRectangles" presStyleCnt="0"/>
      <dgm:spPr/>
    </dgm:pt>
    <dgm:pt modelId="{83ED9BFC-4137-4FE0-BEC8-7430102F13B3}" type="pres">
      <dgm:prSet presAssocID="{618AE802-A80C-446C-96AD-1173B668EC5E}" presName="parentLin" presStyleCnt="0"/>
      <dgm:spPr/>
    </dgm:pt>
    <dgm:pt modelId="{6520582D-F070-4D30-8D34-B8624E71791E}" type="pres">
      <dgm:prSet presAssocID="{618AE802-A80C-446C-96AD-1173B668EC5E}" presName="parentLeftMargin" presStyleLbl="node1" presStyleIdx="0" presStyleCnt="3"/>
      <dgm:spPr/>
    </dgm:pt>
    <dgm:pt modelId="{283BB46E-6362-4849-AE7A-A767620CD79C}" type="pres">
      <dgm:prSet presAssocID="{618AE802-A80C-446C-96AD-1173B668EC5E}" presName="parentText" presStyleLbl="node1" presStyleIdx="1" presStyleCnt="3" custScaleY="1826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673CF-4390-47F5-9698-FC4C0E1F6231}" type="pres">
      <dgm:prSet presAssocID="{618AE802-A80C-446C-96AD-1173B668EC5E}" presName="negativeSpace" presStyleCnt="0"/>
      <dgm:spPr/>
    </dgm:pt>
    <dgm:pt modelId="{C2D23C56-4967-45A2-AC09-02B3D7AB498A}" type="pres">
      <dgm:prSet presAssocID="{618AE802-A80C-446C-96AD-1173B668EC5E}" presName="childText" presStyleLbl="conFgAcc1" presStyleIdx="1" presStyleCnt="3">
        <dgm:presLayoutVars>
          <dgm:bulletEnabled val="1"/>
        </dgm:presLayoutVars>
      </dgm:prSet>
      <dgm:spPr/>
    </dgm:pt>
    <dgm:pt modelId="{74B0001A-1C51-4287-94F1-005DD396FB71}" type="pres">
      <dgm:prSet presAssocID="{BC7E7B77-F20B-4387-ACA1-BA7B4EF9F856}" presName="spaceBetweenRectangles" presStyleCnt="0"/>
      <dgm:spPr/>
    </dgm:pt>
    <dgm:pt modelId="{541B86D1-8F3E-4E28-807D-1252BCE70AA2}" type="pres">
      <dgm:prSet presAssocID="{AAE40737-84C7-41E6-9F6A-F93CC70FA5D4}" presName="parentLin" presStyleCnt="0"/>
      <dgm:spPr/>
    </dgm:pt>
    <dgm:pt modelId="{354A4AEE-94CB-44A9-B30B-252ACCB63755}" type="pres">
      <dgm:prSet presAssocID="{AAE40737-84C7-41E6-9F6A-F93CC70FA5D4}" presName="parentLeftMargin" presStyleLbl="node1" presStyleIdx="1" presStyleCnt="3"/>
      <dgm:spPr/>
    </dgm:pt>
    <dgm:pt modelId="{D55B9B2B-83FF-4515-99B0-C5336BFDA498}" type="pres">
      <dgm:prSet presAssocID="{AAE40737-84C7-41E6-9F6A-F93CC70FA5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E4013-045C-4E8E-8FCF-3C0CBA38D6D7}" type="pres">
      <dgm:prSet presAssocID="{AAE40737-84C7-41E6-9F6A-F93CC70FA5D4}" presName="negativeSpace" presStyleCnt="0"/>
      <dgm:spPr/>
    </dgm:pt>
    <dgm:pt modelId="{5E9F1076-21E2-4213-B228-E62C7CDE0D88}" type="pres">
      <dgm:prSet presAssocID="{AAE40737-84C7-41E6-9F6A-F93CC70FA5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FC69BD-E9A4-42E6-9356-DBEA16274DA4}" srcId="{ACDFA85B-2694-4C02-9B3A-6F39BF5E031E}" destId="{618AE802-A80C-446C-96AD-1173B668EC5E}" srcOrd="1" destOrd="0" parTransId="{6C13564C-2DEA-4F63-8E2F-B4EDA24A96ED}" sibTransId="{BC7E7B77-F20B-4387-ACA1-BA7B4EF9F856}"/>
    <dgm:cxn modelId="{7DD23F82-59D0-49BB-B491-F13A8F6DD519}" srcId="{ACDFA85B-2694-4C02-9B3A-6F39BF5E031E}" destId="{FBD074FF-9768-4340-8B41-CB351A291441}" srcOrd="0" destOrd="0" parTransId="{5B6E020F-2F20-4614-9AAD-968B5C1DBCFE}" sibTransId="{C44D55F5-CD56-4962-8216-31F28B5DCA00}"/>
    <dgm:cxn modelId="{E9CA050A-AED8-43DA-B61E-E0A1EEACB05A}" type="presOf" srcId="{618AE802-A80C-446C-96AD-1173B668EC5E}" destId="{283BB46E-6362-4849-AE7A-A767620CD79C}" srcOrd="1" destOrd="0" presId="urn:microsoft.com/office/officeart/2005/8/layout/list1"/>
    <dgm:cxn modelId="{824381EA-67DF-4D09-BB3D-7DDA8AD19D93}" type="presOf" srcId="{FBD074FF-9768-4340-8B41-CB351A291441}" destId="{3E153FDC-7A4C-4C54-9484-BAA8F37A60D4}" srcOrd="1" destOrd="0" presId="urn:microsoft.com/office/officeart/2005/8/layout/list1"/>
    <dgm:cxn modelId="{6A726C71-C8E8-491C-9AAA-90B45E57A963}" type="presOf" srcId="{FBD074FF-9768-4340-8B41-CB351A291441}" destId="{22DC430F-3FE3-434C-BADD-43B20D6D1D60}" srcOrd="0" destOrd="0" presId="urn:microsoft.com/office/officeart/2005/8/layout/list1"/>
    <dgm:cxn modelId="{D9B0DD24-8E19-4996-9276-12326A4E5BAF}" type="presOf" srcId="{AAE40737-84C7-41E6-9F6A-F93CC70FA5D4}" destId="{354A4AEE-94CB-44A9-B30B-252ACCB63755}" srcOrd="0" destOrd="0" presId="urn:microsoft.com/office/officeart/2005/8/layout/list1"/>
    <dgm:cxn modelId="{37EF6998-EC9F-4039-A536-2FB49826A41A}" srcId="{ACDFA85B-2694-4C02-9B3A-6F39BF5E031E}" destId="{AAE40737-84C7-41E6-9F6A-F93CC70FA5D4}" srcOrd="2" destOrd="0" parTransId="{8F6D91A3-2DAB-42F9-875F-11594E4FE2F9}" sibTransId="{2DFEAA41-8F8F-4D3E-9C4A-8683523BDE8B}"/>
    <dgm:cxn modelId="{B3961AE1-EA48-485E-8CA9-03CE5E5C41F4}" type="presOf" srcId="{ACDFA85B-2694-4C02-9B3A-6F39BF5E031E}" destId="{DE622F45-69FB-48E8-8ADB-590F0FCDD26E}" srcOrd="0" destOrd="0" presId="urn:microsoft.com/office/officeart/2005/8/layout/list1"/>
    <dgm:cxn modelId="{91C35DFF-93C0-4F2C-91DA-5547A32C909B}" type="presOf" srcId="{618AE802-A80C-446C-96AD-1173B668EC5E}" destId="{6520582D-F070-4D30-8D34-B8624E71791E}" srcOrd="0" destOrd="0" presId="urn:microsoft.com/office/officeart/2005/8/layout/list1"/>
    <dgm:cxn modelId="{627DD817-F916-4330-9C2D-0B7F7722B8E7}" type="presOf" srcId="{AAE40737-84C7-41E6-9F6A-F93CC70FA5D4}" destId="{D55B9B2B-83FF-4515-99B0-C5336BFDA498}" srcOrd="1" destOrd="0" presId="urn:microsoft.com/office/officeart/2005/8/layout/list1"/>
    <dgm:cxn modelId="{FA22E6C9-7E5B-4184-BE02-9797182094C8}" type="presParOf" srcId="{DE622F45-69FB-48E8-8ADB-590F0FCDD26E}" destId="{ABC24881-5C65-40D7-A4A9-389BF42E073D}" srcOrd="0" destOrd="0" presId="urn:microsoft.com/office/officeart/2005/8/layout/list1"/>
    <dgm:cxn modelId="{3B349187-40E3-4916-B197-FC43F09A0662}" type="presParOf" srcId="{ABC24881-5C65-40D7-A4A9-389BF42E073D}" destId="{22DC430F-3FE3-434C-BADD-43B20D6D1D60}" srcOrd="0" destOrd="0" presId="urn:microsoft.com/office/officeart/2005/8/layout/list1"/>
    <dgm:cxn modelId="{D1D775D8-F156-4462-B9D1-810AFD29F501}" type="presParOf" srcId="{ABC24881-5C65-40D7-A4A9-389BF42E073D}" destId="{3E153FDC-7A4C-4C54-9484-BAA8F37A60D4}" srcOrd="1" destOrd="0" presId="urn:microsoft.com/office/officeart/2005/8/layout/list1"/>
    <dgm:cxn modelId="{A8218420-7805-4248-8E1D-07916EB8E30A}" type="presParOf" srcId="{DE622F45-69FB-48E8-8ADB-590F0FCDD26E}" destId="{FE16633E-8AC1-408D-8CB0-39E9FF5CDA90}" srcOrd="1" destOrd="0" presId="urn:microsoft.com/office/officeart/2005/8/layout/list1"/>
    <dgm:cxn modelId="{BB5269D5-4AAD-42DE-8B1A-34F4D9A45B9D}" type="presParOf" srcId="{DE622F45-69FB-48E8-8ADB-590F0FCDD26E}" destId="{9EAB58B4-026D-4685-B07A-030F056B5C37}" srcOrd="2" destOrd="0" presId="urn:microsoft.com/office/officeart/2005/8/layout/list1"/>
    <dgm:cxn modelId="{94D6F798-2764-4D31-9A4F-CE2E06AA2275}" type="presParOf" srcId="{DE622F45-69FB-48E8-8ADB-590F0FCDD26E}" destId="{101D37B1-755F-4090-AE6F-99B2CFFE55E6}" srcOrd="3" destOrd="0" presId="urn:microsoft.com/office/officeart/2005/8/layout/list1"/>
    <dgm:cxn modelId="{1BEE9ADA-5CE6-4428-88E1-F27A95E0ED86}" type="presParOf" srcId="{DE622F45-69FB-48E8-8ADB-590F0FCDD26E}" destId="{83ED9BFC-4137-4FE0-BEC8-7430102F13B3}" srcOrd="4" destOrd="0" presId="urn:microsoft.com/office/officeart/2005/8/layout/list1"/>
    <dgm:cxn modelId="{59196921-E0C1-4F51-A1B6-5584242A21B6}" type="presParOf" srcId="{83ED9BFC-4137-4FE0-BEC8-7430102F13B3}" destId="{6520582D-F070-4D30-8D34-B8624E71791E}" srcOrd="0" destOrd="0" presId="urn:microsoft.com/office/officeart/2005/8/layout/list1"/>
    <dgm:cxn modelId="{84C086C1-D05F-42CE-BAB9-CED577FF10EB}" type="presParOf" srcId="{83ED9BFC-4137-4FE0-BEC8-7430102F13B3}" destId="{283BB46E-6362-4849-AE7A-A767620CD79C}" srcOrd="1" destOrd="0" presId="urn:microsoft.com/office/officeart/2005/8/layout/list1"/>
    <dgm:cxn modelId="{CBA579C5-500A-463F-BF37-46AD379ED71C}" type="presParOf" srcId="{DE622F45-69FB-48E8-8ADB-590F0FCDD26E}" destId="{8EA673CF-4390-47F5-9698-FC4C0E1F6231}" srcOrd="5" destOrd="0" presId="urn:microsoft.com/office/officeart/2005/8/layout/list1"/>
    <dgm:cxn modelId="{B8972137-999A-46D7-B8D5-573027418E3C}" type="presParOf" srcId="{DE622F45-69FB-48E8-8ADB-590F0FCDD26E}" destId="{C2D23C56-4967-45A2-AC09-02B3D7AB498A}" srcOrd="6" destOrd="0" presId="urn:microsoft.com/office/officeart/2005/8/layout/list1"/>
    <dgm:cxn modelId="{E4CF42DC-1A79-4E80-B34E-6B317C502E8A}" type="presParOf" srcId="{DE622F45-69FB-48E8-8ADB-590F0FCDD26E}" destId="{74B0001A-1C51-4287-94F1-005DD396FB71}" srcOrd="7" destOrd="0" presId="urn:microsoft.com/office/officeart/2005/8/layout/list1"/>
    <dgm:cxn modelId="{D7334584-AA6A-478C-A538-9FFD1FAFA666}" type="presParOf" srcId="{DE622F45-69FB-48E8-8ADB-590F0FCDD26E}" destId="{541B86D1-8F3E-4E28-807D-1252BCE70AA2}" srcOrd="8" destOrd="0" presId="urn:microsoft.com/office/officeart/2005/8/layout/list1"/>
    <dgm:cxn modelId="{AA33CD09-BC97-44D2-96DE-D11C1B52223A}" type="presParOf" srcId="{541B86D1-8F3E-4E28-807D-1252BCE70AA2}" destId="{354A4AEE-94CB-44A9-B30B-252ACCB63755}" srcOrd="0" destOrd="0" presId="urn:microsoft.com/office/officeart/2005/8/layout/list1"/>
    <dgm:cxn modelId="{646122C4-E806-4D40-B1EE-958B26813AB3}" type="presParOf" srcId="{541B86D1-8F3E-4E28-807D-1252BCE70AA2}" destId="{D55B9B2B-83FF-4515-99B0-C5336BFDA498}" srcOrd="1" destOrd="0" presId="urn:microsoft.com/office/officeart/2005/8/layout/list1"/>
    <dgm:cxn modelId="{EE27AD72-E874-4C81-939A-A8878C9F202B}" type="presParOf" srcId="{DE622F45-69FB-48E8-8ADB-590F0FCDD26E}" destId="{0FCE4013-045C-4E8E-8FCF-3C0CBA38D6D7}" srcOrd="9" destOrd="0" presId="urn:microsoft.com/office/officeart/2005/8/layout/list1"/>
    <dgm:cxn modelId="{4DE17BCF-7158-4FEE-BEAD-17FD1CF542BC}" type="presParOf" srcId="{DE622F45-69FB-48E8-8ADB-590F0FCDD26E}" destId="{5E9F1076-21E2-4213-B228-E62C7CDE0D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8A5DB-E6B3-49B7-B670-D4CFB2AFD16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E2B99-F9F7-4B52-985E-5E7AF657B57F}">
      <dgm:prSet phldrT="[Текст]" custT="1"/>
      <dgm:spPr/>
      <dgm:t>
        <a:bodyPr/>
        <a:lstStyle/>
        <a:p>
          <a:r>
            <a:rPr lang="ru-RU" sz="3200" dirty="0" smtClean="0"/>
            <a:t>мотивация</a:t>
          </a:r>
          <a:endParaRPr lang="ru-RU" sz="3200" dirty="0"/>
        </a:p>
      </dgm:t>
    </dgm:pt>
    <dgm:pt modelId="{5C0FEE5D-51C7-4750-AB8E-CFF1A52B70CD}" type="parTrans" cxnId="{ED665BEF-7EF0-46F8-A134-80956A3CB409}">
      <dgm:prSet/>
      <dgm:spPr/>
      <dgm:t>
        <a:bodyPr/>
        <a:lstStyle/>
        <a:p>
          <a:endParaRPr lang="ru-RU"/>
        </a:p>
      </dgm:t>
    </dgm:pt>
    <dgm:pt modelId="{696AE4D4-3127-4A5F-B1B5-8C83A6A3F59E}" type="sibTrans" cxnId="{ED665BEF-7EF0-46F8-A134-80956A3CB409}">
      <dgm:prSet/>
      <dgm:spPr/>
      <dgm:t>
        <a:bodyPr/>
        <a:lstStyle/>
        <a:p>
          <a:endParaRPr lang="ru-RU"/>
        </a:p>
      </dgm:t>
    </dgm:pt>
    <dgm:pt modelId="{11F7086B-6EB2-4CE7-84C5-CC13E0000FCA}">
      <dgm:prSet phldrT="[Текст]" custT="1"/>
      <dgm:spPr/>
      <dgm:t>
        <a:bodyPr/>
        <a:lstStyle/>
        <a:p>
          <a:r>
            <a:rPr lang="ru-RU" sz="2000" dirty="0" smtClean="0"/>
            <a:t>Правильная, удобная посадка, оборудованное рабочее место</a:t>
          </a:r>
          <a:endParaRPr lang="ru-RU" sz="2000" dirty="0"/>
        </a:p>
      </dgm:t>
    </dgm:pt>
    <dgm:pt modelId="{69ADC077-A511-44B6-B624-C31BC6FE9810}" type="parTrans" cxnId="{A9C4CC78-B2CA-4633-A354-081B91842E11}">
      <dgm:prSet/>
      <dgm:spPr/>
      <dgm:t>
        <a:bodyPr/>
        <a:lstStyle/>
        <a:p>
          <a:endParaRPr lang="ru-RU"/>
        </a:p>
      </dgm:t>
    </dgm:pt>
    <dgm:pt modelId="{87BA9D79-3494-43FB-8E68-03CD4C093D44}" type="sibTrans" cxnId="{A9C4CC78-B2CA-4633-A354-081B91842E11}">
      <dgm:prSet/>
      <dgm:spPr/>
      <dgm:t>
        <a:bodyPr/>
        <a:lstStyle/>
        <a:p>
          <a:endParaRPr lang="ru-RU"/>
        </a:p>
      </dgm:t>
    </dgm:pt>
    <dgm:pt modelId="{54FF2311-6612-4DA5-8862-E089CC85AF77}">
      <dgm:prSet phldrT="[Текст]" custT="1"/>
      <dgm:spPr/>
      <dgm:t>
        <a:bodyPr/>
        <a:lstStyle/>
        <a:p>
          <a:r>
            <a:rPr lang="ru-RU" sz="2000" dirty="0" smtClean="0"/>
            <a:t>Грамотно составленное расписание</a:t>
          </a:r>
          <a:endParaRPr lang="ru-RU" sz="2000" dirty="0"/>
        </a:p>
      </dgm:t>
    </dgm:pt>
    <dgm:pt modelId="{F1BF1D79-4987-4790-A490-470D898F2640}" type="parTrans" cxnId="{5EF9E35D-CC34-4627-82DE-E25DF047AA1E}">
      <dgm:prSet/>
      <dgm:spPr/>
      <dgm:t>
        <a:bodyPr/>
        <a:lstStyle/>
        <a:p>
          <a:endParaRPr lang="ru-RU"/>
        </a:p>
      </dgm:t>
    </dgm:pt>
    <dgm:pt modelId="{5B4B3668-AA68-40A3-8674-67F60E1F0BAF}" type="sibTrans" cxnId="{5EF9E35D-CC34-4627-82DE-E25DF047AA1E}">
      <dgm:prSet/>
      <dgm:spPr/>
      <dgm:t>
        <a:bodyPr/>
        <a:lstStyle/>
        <a:p>
          <a:endParaRPr lang="ru-RU"/>
        </a:p>
      </dgm:t>
    </dgm:pt>
    <dgm:pt modelId="{E902151F-118B-4E34-9FAC-AE13442467FD}">
      <dgm:prSet phldrT="[Текст]" custT="1"/>
      <dgm:spPr/>
      <dgm:t>
        <a:bodyPr/>
        <a:lstStyle/>
        <a:p>
          <a:r>
            <a:rPr lang="ru-RU" sz="2000" dirty="0" smtClean="0"/>
            <a:t>Продуманное положение камеры</a:t>
          </a:r>
          <a:endParaRPr lang="ru-RU" sz="2000" dirty="0"/>
        </a:p>
      </dgm:t>
    </dgm:pt>
    <dgm:pt modelId="{331BADEA-8483-4418-B301-3630BE15DD60}" type="parTrans" cxnId="{4A5F7CF2-354B-4450-810A-8D81F80D94A7}">
      <dgm:prSet/>
      <dgm:spPr/>
      <dgm:t>
        <a:bodyPr/>
        <a:lstStyle/>
        <a:p>
          <a:endParaRPr lang="ru-RU"/>
        </a:p>
      </dgm:t>
    </dgm:pt>
    <dgm:pt modelId="{154E8FA2-207C-4454-B897-D3335D43B17B}" type="sibTrans" cxnId="{4A5F7CF2-354B-4450-810A-8D81F80D94A7}">
      <dgm:prSet/>
      <dgm:spPr/>
      <dgm:t>
        <a:bodyPr/>
        <a:lstStyle/>
        <a:p>
          <a:endParaRPr lang="ru-RU"/>
        </a:p>
      </dgm:t>
    </dgm:pt>
    <dgm:pt modelId="{BCDB7686-21BD-449F-910D-FDC723348010}">
      <dgm:prSet phldrT="[Текст]" custT="1"/>
      <dgm:spPr/>
      <dgm:t>
        <a:bodyPr/>
        <a:lstStyle/>
        <a:p>
          <a:r>
            <a:rPr lang="ru-RU" sz="2000" dirty="0" smtClean="0"/>
            <a:t>Комфортный психологический настрой</a:t>
          </a:r>
          <a:endParaRPr lang="ru-RU" sz="2000" dirty="0"/>
        </a:p>
      </dgm:t>
    </dgm:pt>
    <dgm:pt modelId="{8BF6F60F-BF75-477F-9513-AB60DDDD80FA}" type="parTrans" cxnId="{54BD5675-A643-4680-9EDE-9EE2B0A861DD}">
      <dgm:prSet/>
      <dgm:spPr/>
      <dgm:t>
        <a:bodyPr/>
        <a:lstStyle/>
        <a:p>
          <a:endParaRPr lang="ru-RU"/>
        </a:p>
      </dgm:t>
    </dgm:pt>
    <dgm:pt modelId="{585C7882-F119-48FC-AD8B-8E907CC5FF7D}" type="sibTrans" cxnId="{54BD5675-A643-4680-9EDE-9EE2B0A861DD}">
      <dgm:prSet/>
      <dgm:spPr/>
      <dgm:t>
        <a:bodyPr/>
        <a:lstStyle/>
        <a:p>
          <a:endParaRPr lang="ru-RU"/>
        </a:p>
      </dgm:t>
    </dgm:pt>
    <dgm:pt modelId="{76768646-351C-456E-ADFF-54960DB4F460}" type="pres">
      <dgm:prSet presAssocID="{3408A5DB-E6B3-49B7-B670-D4CFB2AFD16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615F44-DB16-44EB-844D-44BB26B44492}" type="pres">
      <dgm:prSet presAssocID="{3408A5DB-E6B3-49B7-B670-D4CFB2AFD165}" presName="matrix" presStyleCnt="0"/>
      <dgm:spPr/>
    </dgm:pt>
    <dgm:pt modelId="{EA3035B5-093B-46E7-AEF7-60BB46DE0979}" type="pres">
      <dgm:prSet presAssocID="{3408A5DB-E6B3-49B7-B670-D4CFB2AFD165}" presName="tile1" presStyleLbl="node1" presStyleIdx="0" presStyleCnt="4"/>
      <dgm:spPr/>
      <dgm:t>
        <a:bodyPr/>
        <a:lstStyle/>
        <a:p>
          <a:endParaRPr lang="ru-RU"/>
        </a:p>
      </dgm:t>
    </dgm:pt>
    <dgm:pt modelId="{6770915F-9803-48F7-B2D7-83898B998264}" type="pres">
      <dgm:prSet presAssocID="{3408A5DB-E6B3-49B7-B670-D4CFB2AFD1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B13E4-A16A-4831-88D7-A0A75D69D53A}" type="pres">
      <dgm:prSet presAssocID="{3408A5DB-E6B3-49B7-B670-D4CFB2AFD165}" presName="tile2" presStyleLbl="node1" presStyleIdx="1" presStyleCnt="4"/>
      <dgm:spPr/>
      <dgm:t>
        <a:bodyPr/>
        <a:lstStyle/>
        <a:p>
          <a:endParaRPr lang="ru-RU"/>
        </a:p>
      </dgm:t>
    </dgm:pt>
    <dgm:pt modelId="{75B9D2B4-7118-4556-A837-4940EEA4E1F9}" type="pres">
      <dgm:prSet presAssocID="{3408A5DB-E6B3-49B7-B670-D4CFB2AFD1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84755-7385-43DF-A1B6-AF41C1432B2E}" type="pres">
      <dgm:prSet presAssocID="{3408A5DB-E6B3-49B7-B670-D4CFB2AFD165}" presName="tile3" presStyleLbl="node1" presStyleIdx="2" presStyleCnt="4"/>
      <dgm:spPr/>
      <dgm:t>
        <a:bodyPr/>
        <a:lstStyle/>
        <a:p>
          <a:endParaRPr lang="ru-RU"/>
        </a:p>
      </dgm:t>
    </dgm:pt>
    <dgm:pt modelId="{4CD98F23-AAF8-40F9-8E88-4FA905CC4323}" type="pres">
      <dgm:prSet presAssocID="{3408A5DB-E6B3-49B7-B670-D4CFB2AFD1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A0C73-12F5-47E9-9FA1-9F3B90309330}" type="pres">
      <dgm:prSet presAssocID="{3408A5DB-E6B3-49B7-B670-D4CFB2AFD165}" presName="tile4" presStyleLbl="node1" presStyleIdx="3" presStyleCnt="4"/>
      <dgm:spPr/>
    </dgm:pt>
    <dgm:pt modelId="{8EB35533-BAEF-4484-8AF5-CF43E414E7C9}" type="pres">
      <dgm:prSet presAssocID="{3408A5DB-E6B3-49B7-B670-D4CFB2AFD1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F4AAE20-EE05-4267-9902-FEEB732A4022}" type="pres">
      <dgm:prSet presAssocID="{3408A5DB-E6B3-49B7-B670-D4CFB2AFD165}" presName="centerTile" presStyleLbl="fgShp" presStyleIdx="0" presStyleCnt="1" custScaleX="12249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4CC78-B2CA-4633-A354-081B91842E11}" srcId="{250E2B99-F9F7-4B52-985E-5E7AF657B57F}" destId="{11F7086B-6EB2-4CE7-84C5-CC13E0000FCA}" srcOrd="0" destOrd="0" parTransId="{69ADC077-A511-44B6-B624-C31BC6FE9810}" sibTransId="{87BA9D79-3494-43FB-8E68-03CD4C093D44}"/>
    <dgm:cxn modelId="{0ECB3209-8232-4929-B922-EF9D27F2F119}" type="presOf" srcId="{11F7086B-6EB2-4CE7-84C5-CC13E0000FCA}" destId="{EA3035B5-093B-46E7-AEF7-60BB46DE0979}" srcOrd="0" destOrd="0" presId="urn:microsoft.com/office/officeart/2005/8/layout/matrix1"/>
    <dgm:cxn modelId="{B694BCD9-D8BA-4522-AD26-ADF7582CF275}" type="presOf" srcId="{E902151F-118B-4E34-9FAC-AE13442467FD}" destId="{27984755-7385-43DF-A1B6-AF41C1432B2E}" srcOrd="0" destOrd="0" presId="urn:microsoft.com/office/officeart/2005/8/layout/matrix1"/>
    <dgm:cxn modelId="{5EF9E35D-CC34-4627-82DE-E25DF047AA1E}" srcId="{250E2B99-F9F7-4B52-985E-5E7AF657B57F}" destId="{54FF2311-6612-4DA5-8862-E089CC85AF77}" srcOrd="1" destOrd="0" parTransId="{F1BF1D79-4987-4790-A490-470D898F2640}" sibTransId="{5B4B3668-AA68-40A3-8674-67F60E1F0BAF}"/>
    <dgm:cxn modelId="{76A36A84-ADDF-4E66-84F9-06E7B5241931}" type="presOf" srcId="{11F7086B-6EB2-4CE7-84C5-CC13E0000FCA}" destId="{6770915F-9803-48F7-B2D7-83898B998264}" srcOrd="1" destOrd="0" presId="urn:microsoft.com/office/officeart/2005/8/layout/matrix1"/>
    <dgm:cxn modelId="{4983A6EC-861A-4403-AC88-D6489174434D}" type="presOf" srcId="{E902151F-118B-4E34-9FAC-AE13442467FD}" destId="{4CD98F23-AAF8-40F9-8E88-4FA905CC4323}" srcOrd="1" destOrd="0" presId="urn:microsoft.com/office/officeart/2005/8/layout/matrix1"/>
    <dgm:cxn modelId="{342EEBFA-DC21-41AF-93F8-8C5AB7FC9C9C}" type="presOf" srcId="{54FF2311-6612-4DA5-8862-E089CC85AF77}" destId="{88FB13E4-A16A-4831-88D7-A0A75D69D53A}" srcOrd="0" destOrd="0" presId="urn:microsoft.com/office/officeart/2005/8/layout/matrix1"/>
    <dgm:cxn modelId="{5ABE4E08-4E1E-43CD-A99F-17BD8D3CA5A4}" type="presOf" srcId="{54FF2311-6612-4DA5-8862-E089CC85AF77}" destId="{75B9D2B4-7118-4556-A837-4940EEA4E1F9}" srcOrd="1" destOrd="0" presId="urn:microsoft.com/office/officeart/2005/8/layout/matrix1"/>
    <dgm:cxn modelId="{682E15EF-F5C2-4CE5-A5A9-218BF6642B14}" type="presOf" srcId="{250E2B99-F9F7-4B52-985E-5E7AF657B57F}" destId="{BF4AAE20-EE05-4267-9902-FEEB732A4022}" srcOrd="0" destOrd="0" presId="urn:microsoft.com/office/officeart/2005/8/layout/matrix1"/>
    <dgm:cxn modelId="{E221ED42-461F-495D-B723-28256F8BB418}" type="presOf" srcId="{BCDB7686-21BD-449F-910D-FDC723348010}" destId="{8EB35533-BAEF-4484-8AF5-CF43E414E7C9}" srcOrd="1" destOrd="0" presId="urn:microsoft.com/office/officeart/2005/8/layout/matrix1"/>
    <dgm:cxn modelId="{54BD5675-A643-4680-9EDE-9EE2B0A861DD}" srcId="{250E2B99-F9F7-4B52-985E-5E7AF657B57F}" destId="{BCDB7686-21BD-449F-910D-FDC723348010}" srcOrd="3" destOrd="0" parTransId="{8BF6F60F-BF75-477F-9513-AB60DDDD80FA}" sibTransId="{585C7882-F119-48FC-AD8B-8E907CC5FF7D}"/>
    <dgm:cxn modelId="{ED665BEF-7EF0-46F8-A134-80956A3CB409}" srcId="{3408A5DB-E6B3-49B7-B670-D4CFB2AFD165}" destId="{250E2B99-F9F7-4B52-985E-5E7AF657B57F}" srcOrd="0" destOrd="0" parTransId="{5C0FEE5D-51C7-4750-AB8E-CFF1A52B70CD}" sibTransId="{696AE4D4-3127-4A5F-B1B5-8C83A6A3F59E}"/>
    <dgm:cxn modelId="{3B7C7CD5-5099-4F74-BBE8-CAF24550C272}" type="presOf" srcId="{BCDB7686-21BD-449F-910D-FDC723348010}" destId="{CFEA0C73-12F5-47E9-9FA1-9F3B90309330}" srcOrd="0" destOrd="0" presId="urn:microsoft.com/office/officeart/2005/8/layout/matrix1"/>
    <dgm:cxn modelId="{711F4BC3-9D04-4691-A9FA-E4458D00A2AE}" type="presOf" srcId="{3408A5DB-E6B3-49B7-B670-D4CFB2AFD165}" destId="{76768646-351C-456E-ADFF-54960DB4F460}" srcOrd="0" destOrd="0" presId="urn:microsoft.com/office/officeart/2005/8/layout/matrix1"/>
    <dgm:cxn modelId="{4A5F7CF2-354B-4450-810A-8D81F80D94A7}" srcId="{250E2B99-F9F7-4B52-985E-5E7AF657B57F}" destId="{E902151F-118B-4E34-9FAC-AE13442467FD}" srcOrd="2" destOrd="0" parTransId="{331BADEA-8483-4418-B301-3630BE15DD60}" sibTransId="{154E8FA2-207C-4454-B897-D3335D43B17B}"/>
    <dgm:cxn modelId="{5CFA5A64-A78A-44D0-BF05-69458BF02E4B}" type="presParOf" srcId="{76768646-351C-456E-ADFF-54960DB4F460}" destId="{92615F44-DB16-44EB-844D-44BB26B44492}" srcOrd="0" destOrd="0" presId="urn:microsoft.com/office/officeart/2005/8/layout/matrix1"/>
    <dgm:cxn modelId="{A746BBC7-8541-4760-959B-4302EBF2ACD4}" type="presParOf" srcId="{92615F44-DB16-44EB-844D-44BB26B44492}" destId="{EA3035B5-093B-46E7-AEF7-60BB46DE0979}" srcOrd="0" destOrd="0" presId="urn:microsoft.com/office/officeart/2005/8/layout/matrix1"/>
    <dgm:cxn modelId="{42E326D5-E1A8-482C-BEBD-3440F52C7064}" type="presParOf" srcId="{92615F44-DB16-44EB-844D-44BB26B44492}" destId="{6770915F-9803-48F7-B2D7-83898B998264}" srcOrd="1" destOrd="0" presId="urn:microsoft.com/office/officeart/2005/8/layout/matrix1"/>
    <dgm:cxn modelId="{2278B4C1-2BC6-4D4C-AA03-561958D22072}" type="presParOf" srcId="{92615F44-DB16-44EB-844D-44BB26B44492}" destId="{88FB13E4-A16A-4831-88D7-A0A75D69D53A}" srcOrd="2" destOrd="0" presId="urn:microsoft.com/office/officeart/2005/8/layout/matrix1"/>
    <dgm:cxn modelId="{E8C260C8-3417-4767-B98C-0D2F72159489}" type="presParOf" srcId="{92615F44-DB16-44EB-844D-44BB26B44492}" destId="{75B9D2B4-7118-4556-A837-4940EEA4E1F9}" srcOrd="3" destOrd="0" presId="urn:microsoft.com/office/officeart/2005/8/layout/matrix1"/>
    <dgm:cxn modelId="{9989C760-04BF-43F6-97F2-5E06EDBE8416}" type="presParOf" srcId="{92615F44-DB16-44EB-844D-44BB26B44492}" destId="{27984755-7385-43DF-A1B6-AF41C1432B2E}" srcOrd="4" destOrd="0" presId="urn:microsoft.com/office/officeart/2005/8/layout/matrix1"/>
    <dgm:cxn modelId="{733FAEDF-533B-41F3-9E86-CF6C9A191596}" type="presParOf" srcId="{92615F44-DB16-44EB-844D-44BB26B44492}" destId="{4CD98F23-AAF8-40F9-8E88-4FA905CC4323}" srcOrd="5" destOrd="0" presId="urn:microsoft.com/office/officeart/2005/8/layout/matrix1"/>
    <dgm:cxn modelId="{0E59DB33-85DC-4C1C-84EE-2F46ED67C319}" type="presParOf" srcId="{92615F44-DB16-44EB-844D-44BB26B44492}" destId="{CFEA0C73-12F5-47E9-9FA1-9F3B90309330}" srcOrd="6" destOrd="0" presId="urn:microsoft.com/office/officeart/2005/8/layout/matrix1"/>
    <dgm:cxn modelId="{0CD9840C-F666-4539-AC93-CDB6C5902C97}" type="presParOf" srcId="{92615F44-DB16-44EB-844D-44BB26B44492}" destId="{8EB35533-BAEF-4484-8AF5-CF43E414E7C9}" srcOrd="7" destOrd="0" presId="urn:microsoft.com/office/officeart/2005/8/layout/matrix1"/>
    <dgm:cxn modelId="{2146AF34-69FB-4F4C-BC40-ED2290754DE2}" type="presParOf" srcId="{76768646-351C-456E-ADFF-54960DB4F460}" destId="{BF4AAE20-EE05-4267-9902-FEEB732A402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DF5395-5022-4336-8989-D24CAB8250F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1A0CA9-CCAD-4DEB-BC8A-EC36BE0C1271}">
      <dgm:prSet phldrT="[Текст]" custT="1"/>
      <dgm:spPr/>
      <dgm:t>
        <a:bodyPr/>
        <a:lstStyle/>
        <a:p>
          <a:r>
            <a:rPr lang="ru-RU" sz="2000" dirty="0" smtClean="0"/>
            <a:t>Привычный прямой контакт с преподавателем</a:t>
          </a:r>
          <a:endParaRPr lang="ru-RU" sz="2000" dirty="0"/>
        </a:p>
      </dgm:t>
    </dgm:pt>
    <dgm:pt modelId="{68B5C844-D8B9-495F-8777-FF5BEB51B634}" type="parTrans" cxnId="{EDD62817-C7B1-4C0E-8887-4E288FDDF3B8}">
      <dgm:prSet/>
      <dgm:spPr/>
      <dgm:t>
        <a:bodyPr/>
        <a:lstStyle/>
        <a:p>
          <a:endParaRPr lang="ru-RU"/>
        </a:p>
      </dgm:t>
    </dgm:pt>
    <dgm:pt modelId="{16B83D4C-2CE7-4522-BEE4-9BACF12C5426}" type="sibTrans" cxnId="{EDD62817-C7B1-4C0E-8887-4E288FDDF3B8}">
      <dgm:prSet/>
      <dgm:spPr/>
      <dgm:t>
        <a:bodyPr/>
        <a:lstStyle/>
        <a:p>
          <a:endParaRPr lang="ru-RU"/>
        </a:p>
      </dgm:t>
    </dgm:pt>
    <dgm:pt modelId="{A3DD54F5-320D-402F-A643-D6B87BDE2653}">
      <dgm:prSet phldrT="[Текст]" custT="1"/>
      <dgm:spPr/>
      <dgm:t>
        <a:bodyPr/>
        <a:lstStyle/>
        <a:p>
          <a:r>
            <a:rPr lang="ru-RU" sz="1800" dirty="0" smtClean="0"/>
            <a:t>Простой репертуар</a:t>
          </a:r>
          <a:endParaRPr lang="ru-RU" sz="1800" dirty="0"/>
        </a:p>
      </dgm:t>
    </dgm:pt>
    <dgm:pt modelId="{37D30C5E-A832-4117-8B07-B886AD06BDB4}" type="parTrans" cxnId="{1F02DBD4-2ABE-40DA-B9F5-1583A0FA12FE}">
      <dgm:prSet/>
      <dgm:spPr/>
      <dgm:t>
        <a:bodyPr/>
        <a:lstStyle/>
        <a:p>
          <a:endParaRPr lang="ru-RU"/>
        </a:p>
      </dgm:t>
    </dgm:pt>
    <dgm:pt modelId="{0FAB5E41-6397-478B-8CEE-78411B079B5A}" type="sibTrans" cxnId="{1F02DBD4-2ABE-40DA-B9F5-1583A0FA12FE}">
      <dgm:prSet/>
      <dgm:spPr/>
      <dgm:t>
        <a:bodyPr/>
        <a:lstStyle/>
        <a:p>
          <a:endParaRPr lang="ru-RU"/>
        </a:p>
      </dgm:t>
    </dgm:pt>
    <dgm:pt modelId="{18431D21-8B32-41A8-85CD-8E7AFCB24B7A}">
      <dgm:prSet phldrT="[Текст]" custT="1"/>
      <dgm:spPr/>
      <dgm:t>
        <a:bodyPr/>
        <a:lstStyle/>
        <a:p>
          <a:r>
            <a:rPr lang="ru-RU" sz="1800" dirty="0" smtClean="0"/>
            <a:t>Базовый уровень </a:t>
          </a:r>
          <a:r>
            <a:rPr lang="ru-RU" sz="1800" dirty="0" err="1" smtClean="0"/>
            <a:t>тембральных</a:t>
          </a:r>
          <a:r>
            <a:rPr lang="ru-RU" sz="1800" dirty="0" smtClean="0"/>
            <a:t> красок, педализации</a:t>
          </a:r>
          <a:endParaRPr lang="ru-RU" sz="1800" dirty="0"/>
        </a:p>
      </dgm:t>
    </dgm:pt>
    <dgm:pt modelId="{1878B37A-F1B7-4F44-94DF-69757F56D981}" type="parTrans" cxnId="{47689689-37FF-4ADC-A516-D96FD2938E14}">
      <dgm:prSet/>
      <dgm:spPr/>
      <dgm:t>
        <a:bodyPr/>
        <a:lstStyle/>
        <a:p>
          <a:endParaRPr lang="ru-RU"/>
        </a:p>
      </dgm:t>
    </dgm:pt>
    <dgm:pt modelId="{204F9FDF-CE8F-4899-A2AD-62397C747770}" type="sibTrans" cxnId="{47689689-37FF-4ADC-A516-D96FD2938E14}">
      <dgm:prSet/>
      <dgm:spPr/>
      <dgm:t>
        <a:bodyPr/>
        <a:lstStyle/>
        <a:p>
          <a:endParaRPr lang="ru-RU"/>
        </a:p>
      </dgm:t>
    </dgm:pt>
    <dgm:pt modelId="{21AED3F4-5481-4F10-A8EA-691622E7AE21}">
      <dgm:prSet phldrT="[Текст]" custT="1"/>
      <dgm:spPr/>
      <dgm:t>
        <a:bodyPr/>
        <a:lstStyle/>
        <a:p>
          <a:r>
            <a:rPr lang="ru-RU" sz="1800" dirty="0" smtClean="0"/>
            <a:t>Спокойные темпы</a:t>
          </a:r>
          <a:endParaRPr lang="ru-RU" sz="1800" dirty="0"/>
        </a:p>
      </dgm:t>
    </dgm:pt>
    <dgm:pt modelId="{C3A4B29B-B929-482F-B220-14B838606791}" type="parTrans" cxnId="{D2D6588E-77D6-46F6-8508-79AA209EDD69}">
      <dgm:prSet/>
      <dgm:spPr/>
      <dgm:t>
        <a:bodyPr/>
        <a:lstStyle/>
        <a:p>
          <a:endParaRPr lang="ru-RU"/>
        </a:p>
      </dgm:t>
    </dgm:pt>
    <dgm:pt modelId="{BE1C6D2C-CD8B-40DC-9555-3D39790CEE10}" type="sibTrans" cxnId="{D2D6588E-77D6-46F6-8508-79AA209EDD69}">
      <dgm:prSet/>
      <dgm:spPr/>
      <dgm:t>
        <a:bodyPr/>
        <a:lstStyle/>
        <a:p>
          <a:endParaRPr lang="ru-RU"/>
        </a:p>
      </dgm:t>
    </dgm:pt>
    <dgm:pt modelId="{14C58A4B-1C3E-4F50-AEFB-D4062E9ED8BE}">
      <dgm:prSet phldrT="[Текст]" custT="1"/>
      <dgm:spPr/>
      <dgm:t>
        <a:bodyPr/>
        <a:lstStyle/>
        <a:p>
          <a:r>
            <a:rPr lang="ru-RU" sz="1800" dirty="0" smtClean="0"/>
            <a:t>Конкретный задачи</a:t>
          </a:r>
          <a:endParaRPr lang="ru-RU" sz="1800" dirty="0"/>
        </a:p>
      </dgm:t>
    </dgm:pt>
    <dgm:pt modelId="{DDF57BCF-CBD0-4156-8708-D06ECA98EAB7}" type="parTrans" cxnId="{251924F7-8E99-4666-9CC0-9E78E5CD146C}">
      <dgm:prSet/>
      <dgm:spPr/>
      <dgm:t>
        <a:bodyPr/>
        <a:lstStyle/>
        <a:p>
          <a:endParaRPr lang="ru-RU"/>
        </a:p>
      </dgm:t>
    </dgm:pt>
    <dgm:pt modelId="{E51DBCF4-7B21-4B0E-998C-C62917333053}" type="sibTrans" cxnId="{251924F7-8E99-4666-9CC0-9E78E5CD146C}">
      <dgm:prSet/>
      <dgm:spPr/>
      <dgm:t>
        <a:bodyPr/>
        <a:lstStyle/>
        <a:p>
          <a:endParaRPr lang="ru-RU"/>
        </a:p>
      </dgm:t>
    </dgm:pt>
    <dgm:pt modelId="{E9ED1569-3269-4B7A-B7D7-425D1E1E8B87}" type="pres">
      <dgm:prSet presAssocID="{2EDF5395-5022-4336-8989-D24CAB8250FE}" presName="cycle" presStyleCnt="0">
        <dgm:presLayoutVars>
          <dgm:dir/>
          <dgm:resizeHandles val="exact"/>
        </dgm:presLayoutVars>
      </dgm:prSet>
      <dgm:spPr/>
    </dgm:pt>
    <dgm:pt modelId="{61397AD3-5732-40A6-8C3E-33A7AD215929}" type="pres">
      <dgm:prSet presAssocID="{601A0CA9-CCAD-4DEB-BC8A-EC36BE0C1271}" presName="node" presStyleLbl="node1" presStyleIdx="0" presStyleCnt="5" custScaleX="230899">
        <dgm:presLayoutVars>
          <dgm:bulletEnabled val="1"/>
        </dgm:presLayoutVars>
      </dgm:prSet>
      <dgm:spPr/>
    </dgm:pt>
    <dgm:pt modelId="{36FE8801-A2C5-43AA-8337-1A8F6E10A2A0}" type="pres">
      <dgm:prSet presAssocID="{601A0CA9-CCAD-4DEB-BC8A-EC36BE0C1271}" presName="spNode" presStyleCnt="0"/>
      <dgm:spPr/>
    </dgm:pt>
    <dgm:pt modelId="{6A576BED-ECEF-45A0-9133-44B04DDC8A07}" type="pres">
      <dgm:prSet presAssocID="{16B83D4C-2CE7-4522-BEE4-9BACF12C5426}" presName="sibTrans" presStyleLbl="sibTrans1D1" presStyleIdx="0" presStyleCnt="5"/>
      <dgm:spPr/>
    </dgm:pt>
    <dgm:pt modelId="{51A61728-DC68-4B8F-9B84-509310293AAB}" type="pres">
      <dgm:prSet presAssocID="{A3DD54F5-320D-402F-A643-D6B87BDE2653}" presName="node" presStyleLbl="node1" presStyleIdx="1" presStyleCnt="5" custScaleX="197162">
        <dgm:presLayoutVars>
          <dgm:bulletEnabled val="1"/>
        </dgm:presLayoutVars>
      </dgm:prSet>
      <dgm:spPr/>
    </dgm:pt>
    <dgm:pt modelId="{34EB710B-8CAF-478F-97BA-F57EDACBF970}" type="pres">
      <dgm:prSet presAssocID="{A3DD54F5-320D-402F-A643-D6B87BDE2653}" presName="spNode" presStyleCnt="0"/>
      <dgm:spPr/>
    </dgm:pt>
    <dgm:pt modelId="{A6EEF81D-D241-4EAA-8B0D-712ECA5E7B94}" type="pres">
      <dgm:prSet presAssocID="{0FAB5E41-6397-478B-8CEE-78411B079B5A}" presName="sibTrans" presStyleLbl="sibTrans1D1" presStyleIdx="1" presStyleCnt="5"/>
      <dgm:spPr/>
    </dgm:pt>
    <dgm:pt modelId="{45E43D4F-B992-415B-8CAC-8FEF549DC587}" type="pres">
      <dgm:prSet presAssocID="{18431D21-8B32-41A8-85CD-8E7AFCB24B7A}" presName="node" presStyleLbl="node1" presStyleIdx="2" presStyleCnt="5" custScaleX="194066" custRadScaleRad="112555" custRadScaleInc="-40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99546-6456-4E76-9771-E3BEC8472131}" type="pres">
      <dgm:prSet presAssocID="{18431D21-8B32-41A8-85CD-8E7AFCB24B7A}" presName="spNode" presStyleCnt="0"/>
      <dgm:spPr/>
    </dgm:pt>
    <dgm:pt modelId="{91370CAE-FB7A-4588-858A-89AAEE481C3E}" type="pres">
      <dgm:prSet presAssocID="{204F9FDF-CE8F-4899-A2AD-62397C747770}" presName="sibTrans" presStyleLbl="sibTrans1D1" presStyleIdx="2" presStyleCnt="5"/>
      <dgm:spPr/>
    </dgm:pt>
    <dgm:pt modelId="{9C2FB1B4-A95F-448F-AC62-99B25A7F1BD2}" type="pres">
      <dgm:prSet presAssocID="{21AED3F4-5481-4F10-A8EA-691622E7AE21}" presName="node" presStyleLbl="node1" presStyleIdx="3" presStyleCnt="5" custScaleX="138409" custRadScaleRad="117362" custRadScaleInc="3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7FA87-9DC3-4458-9650-5BB5B393EF6A}" type="pres">
      <dgm:prSet presAssocID="{21AED3F4-5481-4F10-A8EA-691622E7AE21}" presName="spNode" presStyleCnt="0"/>
      <dgm:spPr/>
    </dgm:pt>
    <dgm:pt modelId="{EE5C2FDE-3274-4662-85B8-22036FF38C08}" type="pres">
      <dgm:prSet presAssocID="{BE1C6D2C-CD8B-40DC-9555-3D39790CEE10}" presName="sibTrans" presStyleLbl="sibTrans1D1" presStyleIdx="3" presStyleCnt="5"/>
      <dgm:spPr/>
    </dgm:pt>
    <dgm:pt modelId="{A2A73873-7BA6-43A5-B5AC-9421D65E0BBE}" type="pres">
      <dgm:prSet presAssocID="{14C58A4B-1C3E-4F50-AEFB-D4062E9ED8BE}" presName="node" presStyleLbl="node1" presStyleIdx="4" presStyleCnt="5" custScaleX="206016">
        <dgm:presLayoutVars>
          <dgm:bulletEnabled val="1"/>
        </dgm:presLayoutVars>
      </dgm:prSet>
      <dgm:spPr/>
    </dgm:pt>
    <dgm:pt modelId="{E177E8B2-3957-4EF8-B44B-E5F4FE65D4ED}" type="pres">
      <dgm:prSet presAssocID="{14C58A4B-1C3E-4F50-AEFB-D4062E9ED8BE}" presName="spNode" presStyleCnt="0"/>
      <dgm:spPr/>
    </dgm:pt>
    <dgm:pt modelId="{DDAA5BC8-E500-4467-9F9C-1ACF4C377DA4}" type="pres">
      <dgm:prSet presAssocID="{E51DBCF4-7B21-4B0E-998C-C62917333053}" presName="sibTrans" presStyleLbl="sibTrans1D1" presStyleIdx="4" presStyleCnt="5"/>
      <dgm:spPr/>
    </dgm:pt>
  </dgm:ptLst>
  <dgm:cxnLst>
    <dgm:cxn modelId="{D2D6588E-77D6-46F6-8508-79AA209EDD69}" srcId="{2EDF5395-5022-4336-8989-D24CAB8250FE}" destId="{21AED3F4-5481-4F10-A8EA-691622E7AE21}" srcOrd="3" destOrd="0" parTransId="{C3A4B29B-B929-482F-B220-14B838606791}" sibTransId="{BE1C6D2C-CD8B-40DC-9555-3D39790CEE10}"/>
    <dgm:cxn modelId="{1F02DBD4-2ABE-40DA-B9F5-1583A0FA12FE}" srcId="{2EDF5395-5022-4336-8989-D24CAB8250FE}" destId="{A3DD54F5-320D-402F-A643-D6B87BDE2653}" srcOrd="1" destOrd="0" parTransId="{37D30C5E-A832-4117-8B07-B886AD06BDB4}" sibTransId="{0FAB5E41-6397-478B-8CEE-78411B079B5A}"/>
    <dgm:cxn modelId="{B5EFED75-8CC7-4777-B348-0EAA584F3AA6}" type="presOf" srcId="{2EDF5395-5022-4336-8989-D24CAB8250FE}" destId="{E9ED1569-3269-4B7A-B7D7-425D1E1E8B87}" srcOrd="0" destOrd="0" presId="urn:microsoft.com/office/officeart/2005/8/layout/cycle5"/>
    <dgm:cxn modelId="{51579462-3ED9-46EE-AC16-85ABC72425AC}" type="presOf" srcId="{204F9FDF-CE8F-4899-A2AD-62397C747770}" destId="{91370CAE-FB7A-4588-858A-89AAEE481C3E}" srcOrd="0" destOrd="0" presId="urn:microsoft.com/office/officeart/2005/8/layout/cycle5"/>
    <dgm:cxn modelId="{C0D0CC0D-6CBD-4FB3-A887-A44F082BA790}" type="presOf" srcId="{14C58A4B-1C3E-4F50-AEFB-D4062E9ED8BE}" destId="{A2A73873-7BA6-43A5-B5AC-9421D65E0BBE}" srcOrd="0" destOrd="0" presId="urn:microsoft.com/office/officeart/2005/8/layout/cycle5"/>
    <dgm:cxn modelId="{EDD62817-C7B1-4C0E-8887-4E288FDDF3B8}" srcId="{2EDF5395-5022-4336-8989-D24CAB8250FE}" destId="{601A0CA9-CCAD-4DEB-BC8A-EC36BE0C1271}" srcOrd="0" destOrd="0" parTransId="{68B5C844-D8B9-495F-8777-FF5BEB51B634}" sibTransId="{16B83D4C-2CE7-4522-BEE4-9BACF12C5426}"/>
    <dgm:cxn modelId="{D588AEC4-DDA4-4961-B91D-ED91307B995D}" type="presOf" srcId="{0FAB5E41-6397-478B-8CEE-78411B079B5A}" destId="{A6EEF81D-D241-4EAA-8B0D-712ECA5E7B94}" srcOrd="0" destOrd="0" presId="urn:microsoft.com/office/officeart/2005/8/layout/cycle5"/>
    <dgm:cxn modelId="{251924F7-8E99-4666-9CC0-9E78E5CD146C}" srcId="{2EDF5395-5022-4336-8989-D24CAB8250FE}" destId="{14C58A4B-1C3E-4F50-AEFB-D4062E9ED8BE}" srcOrd="4" destOrd="0" parTransId="{DDF57BCF-CBD0-4156-8708-D06ECA98EAB7}" sibTransId="{E51DBCF4-7B21-4B0E-998C-C62917333053}"/>
    <dgm:cxn modelId="{853E1FD6-6B1F-49A5-AF01-D3DE52FA5BF0}" type="presOf" srcId="{E51DBCF4-7B21-4B0E-998C-C62917333053}" destId="{DDAA5BC8-E500-4467-9F9C-1ACF4C377DA4}" srcOrd="0" destOrd="0" presId="urn:microsoft.com/office/officeart/2005/8/layout/cycle5"/>
    <dgm:cxn modelId="{47689689-37FF-4ADC-A516-D96FD2938E14}" srcId="{2EDF5395-5022-4336-8989-D24CAB8250FE}" destId="{18431D21-8B32-41A8-85CD-8E7AFCB24B7A}" srcOrd="2" destOrd="0" parTransId="{1878B37A-F1B7-4F44-94DF-69757F56D981}" sibTransId="{204F9FDF-CE8F-4899-A2AD-62397C747770}"/>
    <dgm:cxn modelId="{7C37BB41-F37E-45AB-BF13-812B1B9BD012}" type="presOf" srcId="{A3DD54F5-320D-402F-A643-D6B87BDE2653}" destId="{51A61728-DC68-4B8F-9B84-509310293AAB}" srcOrd="0" destOrd="0" presId="urn:microsoft.com/office/officeart/2005/8/layout/cycle5"/>
    <dgm:cxn modelId="{C9F891A9-5AD5-42C1-82E3-55BC817299A6}" type="presOf" srcId="{BE1C6D2C-CD8B-40DC-9555-3D39790CEE10}" destId="{EE5C2FDE-3274-4662-85B8-22036FF38C08}" srcOrd="0" destOrd="0" presId="urn:microsoft.com/office/officeart/2005/8/layout/cycle5"/>
    <dgm:cxn modelId="{72270925-779A-48C9-BB4E-39C410BECA50}" type="presOf" srcId="{601A0CA9-CCAD-4DEB-BC8A-EC36BE0C1271}" destId="{61397AD3-5732-40A6-8C3E-33A7AD215929}" srcOrd="0" destOrd="0" presId="urn:microsoft.com/office/officeart/2005/8/layout/cycle5"/>
    <dgm:cxn modelId="{5B81DC03-D800-4BC0-9091-14D5A3DBA82B}" type="presOf" srcId="{16B83D4C-2CE7-4522-BEE4-9BACF12C5426}" destId="{6A576BED-ECEF-45A0-9133-44B04DDC8A07}" srcOrd="0" destOrd="0" presId="urn:microsoft.com/office/officeart/2005/8/layout/cycle5"/>
    <dgm:cxn modelId="{5A94FD47-CC2D-4A2F-BA76-633B6539DE23}" type="presOf" srcId="{21AED3F4-5481-4F10-A8EA-691622E7AE21}" destId="{9C2FB1B4-A95F-448F-AC62-99B25A7F1BD2}" srcOrd="0" destOrd="0" presId="urn:microsoft.com/office/officeart/2005/8/layout/cycle5"/>
    <dgm:cxn modelId="{BFF21177-6CB6-4D62-9958-804A429C0B2A}" type="presOf" srcId="{18431D21-8B32-41A8-85CD-8E7AFCB24B7A}" destId="{45E43D4F-B992-415B-8CAC-8FEF549DC587}" srcOrd="0" destOrd="0" presId="urn:microsoft.com/office/officeart/2005/8/layout/cycle5"/>
    <dgm:cxn modelId="{9833D95F-C824-4F61-AD5B-7569A216742D}" type="presParOf" srcId="{E9ED1569-3269-4B7A-B7D7-425D1E1E8B87}" destId="{61397AD3-5732-40A6-8C3E-33A7AD215929}" srcOrd="0" destOrd="0" presId="urn:microsoft.com/office/officeart/2005/8/layout/cycle5"/>
    <dgm:cxn modelId="{CC6B5206-76D9-4301-AA96-466E9303992B}" type="presParOf" srcId="{E9ED1569-3269-4B7A-B7D7-425D1E1E8B87}" destId="{36FE8801-A2C5-43AA-8337-1A8F6E10A2A0}" srcOrd="1" destOrd="0" presId="urn:microsoft.com/office/officeart/2005/8/layout/cycle5"/>
    <dgm:cxn modelId="{EE8706CB-E898-45C6-A1B9-3AA38314C7BD}" type="presParOf" srcId="{E9ED1569-3269-4B7A-B7D7-425D1E1E8B87}" destId="{6A576BED-ECEF-45A0-9133-44B04DDC8A07}" srcOrd="2" destOrd="0" presId="urn:microsoft.com/office/officeart/2005/8/layout/cycle5"/>
    <dgm:cxn modelId="{179BC459-CB8D-4D98-A572-92958FE51643}" type="presParOf" srcId="{E9ED1569-3269-4B7A-B7D7-425D1E1E8B87}" destId="{51A61728-DC68-4B8F-9B84-509310293AAB}" srcOrd="3" destOrd="0" presId="urn:microsoft.com/office/officeart/2005/8/layout/cycle5"/>
    <dgm:cxn modelId="{A8526F51-F8EC-4485-93FB-6C929C400888}" type="presParOf" srcId="{E9ED1569-3269-4B7A-B7D7-425D1E1E8B87}" destId="{34EB710B-8CAF-478F-97BA-F57EDACBF970}" srcOrd="4" destOrd="0" presId="urn:microsoft.com/office/officeart/2005/8/layout/cycle5"/>
    <dgm:cxn modelId="{4759716F-0A8F-4ED1-A441-CFA75BFBACE2}" type="presParOf" srcId="{E9ED1569-3269-4B7A-B7D7-425D1E1E8B87}" destId="{A6EEF81D-D241-4EAA-8B0D-712ECA5E7B94}" srcOrd="5" destOrd="0" presId="urn:microsoft.com/office/officeart/2005/8/layout/cycle5"/>
    <dgm:cxn modelId="{7DF72AC8-F6F3-43BE-A85A-9BC49952C3A3}" type="presParOf" srcId="{E9ED1569-3269-4B7A-B7D7-425D1E1E8B87}" destId="{45E43D4F-B992-415B-8CAC-8FEF549DC587}" srcOrd="6" destOrd="0" presId="urn:microsoft.com/office/officeart/2005/8/layout/cycle5"/>
    <dgm:cxn modelId="{E8D9D2A5-B43D-418B-B56C-9D1801BB3CEE}" type="presParOf" srcId="{E9ED1569-3269-4B7A-B7D7-425D1E1E8B87}" destId="{99399546-6456-4E76-9771-E3BEC8472131}" srcOrd="7" destOrd="0" presId="urn:microsoft.com/office/officeart/2005/8/layout/cycle5"/>
    <dgm:cxn modelId="{199180EE-1FF6-4EA5-A37B-C2BC964113E1}" type="presParOf" srcId="{E9ED1569-3269-4B7A-B7D7-425D1E1E8B87}" destId="{91370CAE-FB7A-4588-858A-89AAEE481C3E}" srcOrd="8" destOrd="0" presId="urn:microsoft.com/office/officeart/2005/8/layout/cycle5"/>
    <dgm:cxn modelId="{9B411328-D148-4F98-8DDE-4EC5D14A093F}" type="presParOf" srcId="{E9ED1569-3269-4B7A-B7D7-425D1E1E8B87}" destId="{9C2FB1B4-A95F-448F-AC62-99B25A7F1BD2}" srcOrd="9" destOrd="0" presId="urn:microsoft.com/office/officeart/2005/8/layout/cycle5"/>
    <dgm:cxn modelId="{91B3A536-5745-4410-97EE-8189194DBD5A}" type="presParOf" srcId="{E9ED1569-3269-4B7A-B7D7-425D1E1E8B87}" destId="{6AD7FA87-9DC3-4458-9650-5BB5B393EF6A}" srcOrd="10" destOrd="0" presId="urn:microsoft.com/office/officeart/2005/8/layout/cycle5"/>
    <dgm:cxn modelId="{2EA25E32-4A8D-4162-A66E-BD9F8E07DA60}" type="presParOf" srcId="{E9ED1569-3269-4B7A-B7D7-425D1E1E8B87}" destId="{EE5C2FDE-3274-4662-85B8-22036FF38C08}" srcOrd="11" destOrd="0" presId="urn:microsoft.com/office/officeart/2005/8/layout/cycle5"/>
    <dgm:cxn modelId="{29077D16-C6FE-4BD5-A413-59F41447D774}" type="presParOf" srcId="{E9ED1569-3269-4B7A-B7D7-425D1E1E8B87}" destId="{A2A73873-7BA6-43A5-B5AC-9421D65E0BBE}" srcOrd="12" destOrd="0" presId="urn:microsoft.com/office/officeart/2005/8/layout/cycle5"/>
    <dgm:cxn modelId="{38853DA1-BC39-44B3-9452-D11A10482993}" type="presParOf" srcId="{E9ED1569-3269-4B7A-B7D7-425D1E1E8B87}" destId="{E177E8B2-3957-4EF8-B44B-E5F4FE65D4ED}" srcOrd="13" destOrd="0" presId="urn:microsoft.com/office/officeart/2005/8/layout/cycle5"/>
    <dgm:cxn modelId="{BD6F9729-083C-4AC8-A45C-D3C3AD7700D8}" type="presParOf" srcId="{E9ED1569-3269-4B7A-B7D7-425D1E1E8B87}" destId="{DDAA5BC8-E500-4467-9F9C-1ACF4C377DA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A73F1E-74AD-4913-B743-079906452DAF}" type="doc">
      <dgm:prSet loTypeId="urn:microsoft.com/office/officeart/2008/layout/VerticalAccen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94D26-3FB5-4D92-BEFF-E2B2780F3F0E}">
      <dgm:prSet phldrT="[Текст]"/>
      <dgm:spPr/>
      <dgm:t>
        <a:bodyPr/>
        <a:lstStyle/>
        <a:p>
          <a:r>
            <a:rPr lang="ru-RU" dirty="0" smtClean="0"/>
            <a:t>образцы </a:t>
          </a:r>
          <a:r>
            <a:rPr lang="ru-RU" dirty="0" err="1" smtClean="0"/>
            <a:t>видеоисполнения</a:t>
          </a:r>
          <a:r>
            <a:rPr lang="ru-RU" dirty="0" smtClean="0"/>
            <a:t> пьес из репертуара учащихся</a:t>
          </a:r>
          <a:endParaRPr lang="ru-RU" dirty="0"/>
        </a:p>
      </dgm:t>
    </dgm:pt>
    <dgm:pt modelId="{A6C2D53B-C150-43DA-968D-1C11AA5ED514}" type="parTrans" cxnId="{9FB6C9DE-6F09-44BD-95F8-8179ED95A590}">
      <dgm:prSet/>
      <dgm:spPr/>
      <dgm:t>
        <a:bodyPr/>
        <a:lstStyle/>
        <a:p>
          <a:endParaRPr lang="ru-RU"/>
        </a:p>
      </dgm:t>
    </dgm:pt>
    <dgm:pt modelId="{2376E610-33EB-420D-B8C1-58F68CFE0F52}" type="sibTrans" cxnId="{9FB6C9DE-6F09-44BD-95F8-8179ED95A590}">
      <dgm:prSet/>
      <dgm:spPr/>
      <dgm:t>
        <a:bodyPr/>
        <a:lstStyle/>
        <a:p>
          <a:endParaRPr lang="ru-RU"/>
        </a:p>
      </dgm:t>
    </dgm:pt>
    <dgm:pt modelId="{4AF4F708-16AE-4C9E-B863-D499F9EA02D9}">
      <dgm:prSet phldrT="[Текст]"/>
      <dgm:spPr/>
      <dgm:t>
        <a:bodyPr/>
        <a:lstStyle/>
        <a:p>
          <a:r>
            <a:rPr lang="ru-RU" dirty="0" err="1" smtClean="0"/>
            <a:t>видеонапоминание</a:t>
          </a:r>
          <a:r>
            <a:rPr lang="ru-RU" dirty="0" smtClean="0"/>
            <a:t> о правильной посадке за инструментом</a:t>
          </a:r>
          <a:endParaRPr lang="ru-RU" dirty="0"/>
        </a:p>
      </dgm:t>
    </dgm:pt>
    <dgm:pt modelId="{3B5C6EBC-26AD-4E54-B9C8-ED8532383FDD}" type="parTrans" cxnId="{8C8E3189-4542-4063-836B-F2450CC9E86F}">
      <dgm:prSet/>
      <dgm:spPr/>
      <dgm:t>
        <a:bodyPr/>
        <a:lstStyle/>
        <a:p>
          <a:endParaRPr lang="ru-RU"/>
        </a:p>
      </dgm:t>
    </dgm:pt>
    <dgm:pt modelId="{1C2EE838-BDA1-42A7-A46E-890A1CBAE73E}" type="sibTrans" cxnId="{8C8E3189-4542-4063-836B-F2450CC9E86F}">
      <dgm:prSet/>
      <dgm:spPr/>
      <dgm:t>
        <a:bodyPr/>
        <a:lstStyle/>
        <a:p>
          <a:endParaRPr lang="ru-RU"/>
        </a:p>
      </dgm:t>
    </dgm:pt>
    <dgm:pt modelId="{1595E447-B098-493D-8EC6-FF3AC4F0EAE6}">
      <dgm:prSet phldrT="[Текст]"/>
      <dgm:spPr/>
      <dgm:t>
        <a:bodyPr/>
        <a:lstStyle/>
        <a:p>
          <a:r>
            <a:rPr lang="ru-RU" dirty="0" smtClean="0"/>
            <a:t>порядок исполнения всех технических элементов в гаммах</a:t>
          </a:r>
          <a:endParaRPr lang="ru-RU" dirty="0"/>
        </a:p>
      </dgm:t>
    </dgm:pt>
    <dgm:pt modelId="{56DA8CEE-BE9F-4791-B25D-7CD4F81CDD78}" type="parTrans" cxnId="{73188BFE-ED28-4780-A8A7-8F2903A9EF1A}">
      <dgm:prSet/>
      <dgm:spPr/>
      <dgm:t>
        <a:bodyPr/>
        <a:lstStyle/>
        <a:p>
          <a:endParaRPr lang="ru-RU"/>
        </a:p>
      </dgm:t>
    </dgm:pt>
    <dgm:pt modelId="{5E4FEF4A-D61B-4F24-9D06-4D86027DBF0D}" type="sibTrans" cxnId="{73188BFE-ED28-4780-A8A7-8F2903A9EF1A}">
      <dgm:prSet/>
      <dgm:spPr/>
      <dgm:t>
        <a:bodyPr/>
        <a:lstStyle/>
        <a:p>
          <a:endParaRPr lang="ru-RU"/>
        </a:p>
      </dgm:t>
    </dgm:pt>
    <dgm:pt modelId="{1F801BEC-5D24-4D1D-8CB4-953E3A58B408}">
      <dgm:prSet phldrT="[Текст]"/>
      <dgm:spPr/>
      <dgm:t>
        <a:bodyPr/>
        <a:lstStyle/>
        <a:p>
          <a:r>
            <a:rPr lang="ru-RU" dirty="0" smtClean="0"/>
            <a:t>подробный видеоанализ выявленных </a:t>
          </a:r>
          <a:r>
            <a:rPr lang="ru-RU" dirty="0" err="1" smtClean="0"/>
            <a:t>недоточётов</a:t>
          </a:r>
          <a:endParaRPr lang="ru-RU" dirty="0"/>
        </a:p>
      </dgm:t>
    </dgm:pt>
    <dgm:pt modelId="{779BCD69-1850-4E5D-854E-7C02C4B4AF13}" type="parTrans" cxnId="{A69D87CE-66AD-47DE-8BC5-AB61EF2E7E21}">
      <dgm:prSet/>
      <dgm:spPr/>
      <dgm:t>
        <a:bodyPr/>
        <a:lstStyle/>
        <a:p>
          <a:endParaRPr lang="ru-RU"/>
        </a:p>
      </dgm:t>
    </dgm:pt>
    <dgm:pt modelId="{DF06D8F3-F916-457B-BFCC-46272D1F48E7}" type="sibTrans" cxnId="{A69D87CE-66AD-47DE-8BC5-AB61EF2E7E21}">
      <dgm:prSet/>
      <dgm:spPr/>
      <dgm:t>
        <a:bodyPr/>
        <a:lstStyle/>
        <a:p>
          <a:endParaRPr lang="ru-RU"/>
        </a:p>
      </dgm:t>
    </dgm:pt>
    <dgm:pt modelId="{5D9A8219-FDB1-446C-A243-DE32F102D560}" type="pres">
      <dgm:prSet presAssocID="{5FA73F1E-74AD-4913-B743-079906452DAF}" presName="Name0" presStyleCnt="0">
        <dgm:presLayoutVars>
          <dgm:chMax/>
          <dgm:chPref/>
          <dgm:dir/>
        </dgm:presLayoutVars>
      </dgm:prSet>
      <dgm:spPr/>
    </dgm:pt>
    <dgm:pt modelId="{DBC404C7-D82A-45CC-8385-AD94779CC608}" type="pres">
      <dgm:prSet presAssocID="{F8394D26-3FB5-4D92-BEFF-E2B2780F3F0E}" presName="parenttextcomposite" presStyleCnt="0"/>
      <dgm:spPr/>
    </dgm:pt>
    <dgm:pt modelId="{FFE5C01F-2399-4ADD-B475-FD35867DA64B}" type="pres">
      <dgm:prSet presAssocID="{F8394D26-3FB5-4D92-BEFF-E2B2780F3F0E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8050984F-E05E-423F-95E4-BC44AFEC510F}" type="pres">
      <dgm:prSet presAssocID="{F8394D26-3FB5-4D92-BEFF-E2B2780F3F0E}" presName="parallelogramComposite" presStyleCnt="0"/>
      <dgm:spPr/>
    </dgm:pt>
    <dgm:pt modelId="{54376951-4EE8-46E2-B3A8-758BE8CD89E2}" type="pres">
      <dgm:prSet presAssocID="{F8394D26-3FB5-4D92-BEFF-E2B2780F3F0E}" presName="parallelogram1" presStyleLbl="alignNode1" presStyleIdx="0" presStyleCnt="28"/>
      <dgm:spPr/>
    </dgm:pt>
    <dgm:pt modelId="{65D195E9-66B1-4CD8-81A5-0300C8CD4C33}" type="pres">
      <dgm:prSet presAssocID="{F8394D26-3FB5-4D92-BEFF-E2B2780F3F0E}" presName="parallelogram2" presStyleLbl="alignNode1" presStyleIdx="1" presStyleCnt="28"/>
      <dgm:spPr/>
    </dgm:pt>
    <dgm:pt modelId="{C2F00544-8746-4FEE-83C1-F13D9E2FA402}" type="pres">
      <dgm:prSet presAssocID="{F8394D26-3FB5-4D92-BEFF-E2B2780F3F0E}" presName="parallelogram3" presStyleLbl="alignNode1" presStyleIdx="2" presStyleCnt="28"/>
      <dgm:spPr/>
    </dgm:pt>
    <dgm:pt modelId="{0242F036-213A-43D3-9284-A8A03CAA9A85}" type="pres">
      <dgm:prSet presAssocID="{F8394D26-3FB5-4D92-BEFF-E2B2780F3F0E}" presName="parallelogram4" presStyleLbl="alignNode1" presStyleIdx="3" presStyleCnt="28"/>
      <dgm:spPr/>
    </dgm:pt>
    <dgm:pt modelId="{54894079-5779-4281-8A70-F2828B6E4834}" type="pres">
      <dgm:prSet presAssocID="{F8394D26-3FB5-4D92-BEFF-E2B2780F3F0E}" presName="parallelogram5" presStyleLbl="alignNode1" presStyleIdx="4" presStyleCnt="28"/>
      <dgm:spPr/>
    </dgm:pt>
    <dgm:pt modelId="{E485D9CE-5BE7-4621-B295-7B839D287EDE}" type="pres">
      <dgm:prSet presAssocID="{F8394D26-3FB5-4D92-BEFF-E2B2780F3F0E}" presName="parallelogram6" presStyleLbl="alignNode1" presStyleIdx="5" presStyleCnt="28"/>
      <dgm:spPr/>
    </dgm:pt>
    <dgm:pt modelId="{84A4B0EB-ECD7-4B51-857D-7FA4B3D6CA6E}" type="pres">
      <dgm:prSet presAssocID="{F8394D26-3FB5-4D92-BEFF-E2B2780F3F0E}" presName="parallelogram7" presStyleLbl="alignNode1" presStyleIdx="6" presStyleCnt="28"/>
      <dgm:spPr/>
    </dgm:pt>
    <dgm:pt modelId="{2F8A82C4-03C9-4390-BAE9-62CD8FE9D992}" type="pres">
      <dgm:prSet presAssocID="{2376E610-33EB-420D-B8C1-58F68CFE0F52}" presName="sibTrans" presStyleCnt="0"/>
      <dgm:spPr/>
    </dgm:pt>
    <dgm:pt modelId="{FAA3AB5F-3C7D-455B-90F2-23D7FD51F099}" type="pres">
      <dgm:prSet presAssocID="{4AF4F708-16AE-4C9E-B863-D499F9EA02D9}" presName="parenttextcomposite" presStyleCnt="0"/>
      <dgm:spPr/>
    </dgm:pt>
    <dgm:pt modelId="{D95E5F52-1F32-403F-B3B9-C9E0B2BC53D2}" type="pres">
      <dgm:prSet presAssocID="{4AF4F708-16AE-4C9E-B863-D499F9EA02D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F8D2-BE1A-4C23-A943-7E35FFD31C86}" type="pres">
      <dgm:prSet presAssocID="{4AF4F708-16AE-4C9E-B863-D499F9EA02D9}" presName="parallelogramComposite" presStyleCnt="0"/>
      <dgm:spPr/>
    </dgm:pt>
    <dgm:pt modelId="{B6A3BFA6-92BB-4472-8E78-703B980F0699}" type="pres">
      <dgm:prSet presAssocID="{4AF4F708-16AE-4C9E-B863-D499F9EA02D9}" presName="parallelogram1" presStyleLbl="alignNode1" presStyleIdx="7" presStyleCnt="28"/>
      <dgm:spPr/>
    </dgm:pt>
    <dgm:pt modelId="{193E1624-2447-4BE0-A920-840ED1DD426B}" type="pres">
      <dgm:prSet presAssocID="{4AF4F708-16AE-4C9E-B863-D499F9EA02D9}" presName="parallelogram2" presStyleLbl="alignNode1" presStyleIdx="8" presStyleCnt="28"/>
      <dgm:spPr/>
    </dgm:pt>
    <dgm:pt modelId="{D9BAA237-1D45-4678-A2D9-61CC79A9E637}" type="pres">
      <dgm:prSet presAssocID="{4AF4F708-16AE-4C9E-B863-D499F9EA02D9}" presName="parallelogram3" presStyleLbl="alignNode1" presStyleIdx="9" presStyleCnt="28"/>
      <dgm:spPr/>
    </dgm:pt>
    <dgm:pt modelId="{164D123F-9CF3-4213-B4C8-319B0D14F9D2}" type="pres">
      <dgm:prSet presAssocID="{4AF4F708-16AE-4C9E-B863-D499F9EA02D9}" presName="parallelogram4" presStyleLbl="alignNode1" presStyleIdx="10" presStyleCnt="28"/>
      <dgm:spPr/>
    </dgm:pt>
    <dgm:pt modelId="{42E3492B-6FD8-462A-937E-B2C2F20C82DC}" type="pres">
      <dgm:prSet presAssocID="{4AF4F708-16AE-4C9E-B863-D499F9EA02D9}" presName="parallelogram5" presStyleLbl="alignNode1" presStyleIdx="11" presStyleCnt="28"/>
      <dgm:spPr/>
    </dgm:pt>
    <dgm:pt modelId="{10CD630E-1D68-4A54-A25B-65F587520AEC}" type="pres">
      <dgm:prSet presAssocID="{4AF4F708-16AE-4C9E-B863-D499F9EA02D9}" presName="parallelogram6" presStyleLbl="alignNode1" presStyleIdx="12" presStyleCnt="28"/>
      <dgm:spPr/>
    </dgm:pt>
    <dgm:pt modelId="{66881A91-95C7-4ADD-ADA1-739CF59E37C7}" type="pres">
      <dgm:prSet presAssocID="{4AF4F708-16AE-4C9E-B863-D499F9EA02D9}" presName="parallelogram7" presStyleLbl="alignNode1" presStyleIdx="13" presStyleCnt="28"/>
      <dgm:spPr/>
    </dgm:pt>
    <dgm:pt modelId="{F704B4BF-6A60-4B5C-B961-848FFF60D8D7}" type="pres">
      <dgm:prSet presAssocID="{1C2EE838-BDA1-42A7-A46E-890A1CBAE73E}" presName="sibTrans" presStyleCnt="0"/>
      <dgm:spPr/>
    </dgm:pt>
    <dgm:pt modelId="{70A91729-0E2C-4881-9A9B-FC7295532FBD}" type="pres">
      <dgm:prSet presAssocID="{1595E447-B098-493D-8EC6-FF3AC4F0EAE6}" presName="parenttextcomposite" presStyleCnt="0"/>
      <dgm:spPr/>
    </dgm:pt>
    <dgm:pt modelId="{AD9E5139-3154-40AC-9E04-EA8267204F15}" type="pres">
      <dgm:prSet presAssocID="{1595E447-B098-493D-8EC6-FF3AC4F0EAE6}" presName="parenttext" presStyleLbl="revTx" presStyleIdx="2" presStyleCnt="4" custLinFactNeighborX="417" custLinFactNeighborY="-129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B3F04-2A39-4CA5-A553-EEAF3FAD9E3D}" type="pres">
      <dgm:prSet presAssocID="{1595E447-B098-493D-8EC6-FF3AC4F0EAE6}" presName="parallelogramComposite" presStyleCnt="0"/>
      <dgm:spPr/>
    </dgm:pt>
    <dgm:pt modelId="{DDD5E7A1-47D1-42A9-B021-72E521F674C9}" type="pres">
      <dgm:prSet presAssocID="{1595E447-B098-493D-8EC6-FF3AC4F0EAE6}" presName="parallelogram1" presStyleLbl="alignNode1" presStyleIdx="14" presStyleCnt="28"/>
      <dgm:spPr/>
    </dgm:pt>
    <dgm:pt modelId="{124BAA89-F2B5-4851-BD11-D75B7D6991AE}" type="pres">
      <dgm:prSet presAssocID="{1595E447-B098-493D-8EC6-FF3AC4F0EAE6}" presName="parallelogram2" presStyleLbl="alignNode1" presStyleIdx="15" presStyleCnt="28"/>
      <dgm:spPr/>
    </dgm:pt>
    <dgm:pt modelId="{71D78924-3711-48DA-AE6F-F22E2C1FA14C}" type="pres">
      <dgm:prSet presAssocID="{1595E447-B098-493D-8EC6-FF3AC4F0EAE6}" presName="parallelogram3" presStyleLbl="alignNode1" presStyleIdx="16" presStyleCnt="28"/>
      <dgm:spPr/>
    </dgm:pt>
    <dgm:pt modelId="{B1801EEC-20C1-4AE5-A72D-106FB37CB70B}" type="pres">
      <dgm:prSet presAssocID="{1595E447-B098-493D-8EC6-FF3AC4F0EAE6}" presName="parallelogram4" presStyleLbl="alignNode1" presStyleIdx="17" presStyleCnt="28"/>
      <dgm:spPr/>
    </dgm:pt>
    <dgm:pt modelId="{4681BC2F-3B37-4CD7-8FB4-0588ADC8E1C4}" type="pres">
      <dgm:prSet presAssocID="{1595E447-B098-493D-8EC6-FF3AC4F0EAE6}" presName="parallelogram5" presStyleLbl="alignNode1" presStyleIdx="18" presStyleCnt="28"/>
      <dgm:spPr/>
    </dgm:pt>
    <dgm:pt modelId="{3C02A776-3882-40FC-AF68-7C4473DA207A}" type="pres">
      <dgm:prSet presAssocID="{1595E447-B098-493D-8EC6-FF3AC4F0EAE6}" presName="parallelogram6" presStyleLbl="alignNode1" presStyleIdx="19" presStyleCnt="28"/>
      <dgm:spPr/>
    </dgm:pt>
    <dgm:pt modelId="{408F49F6-3610-49C0-BAC6-C484538E4FB7}" type="pres">
      <dgm:prSet presAssocID="{1595E447-B098-493D-8EC6-FF3AC4F0EAE6}" presName="parallelogram7" presStyleLbl="alignNode1" presStyleIdx="20" presStyleCnt="28"/>
      <dgm:spPr/>
    </dgm:pt>
    <dgm:pt modelId="{DB245F73-838E-4F20-8E3E-DC8566F32884}" type="pres">
      <dgm:prSet presAssocID="{5E4FEF4A-D61B-4F24-9D06-4D86027DBF0D}" presName="sibTrans" presStyleCnt="0"/>
      <dgm:spPr/>
    </dgm:pt>
    <dgm:pt modelId="{315BA9A7-094D-4385-84D1-C1ABFC17B2A0}" type="pres">
      <dgm:prSet presAssocID="{1F801BEC-5D24-4D1D-8CB4-953E3A58B408}" presName="parenttextcomposite" presStyleCnt="0"/>
      <dgm:spPr/>
    </dgm:pt>
    <dgm:pt modelId="{11B1D1F6-4CC7-40C7-B77F-3565835C8EA4}" type="pres">
      <dgm:prSet presAssocID="{1F801BEC-5D24-4D1D-8CB4-953E3A58B408}" presName="parenttext" presStyleLbl="revTx" presStyleIdx="3" presStyleCnt="4" custLinFactNeighborX="417" custLinFactNeighborY="-129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CE370-C160-4B09-A8D4-20C087127BD1}" type="pres">
      <dgm:prSet presAssocID="{1F801BEC-5D24-4D1D-8CB4-953E3A58B408}" presName="parallelogramComposite" presStyleCnt="0"/>
      <dgm:spPr/>
    </dgm:pt>
    <dgm:pt modelId="{5051B628-2CE3-425C-AD32-6A6F631B670B}" type="pres">
      <dgm:prSet presAssocID="{1F801BEC-5D24-4D1D-8CB4-953E3A58B408}" presName="parallelogram1" presStyleLbl="alignNode1" presStyleIdx="21" presStyleCnt="28"/>
      <dgm:spPr/>
    </dgm:pt>
    <dgm:pt modelId="{C398E517-B4FD-4E7E-9B0C-153585773501}" type="pres">
      <dgm:prSet presAssocID="{1F801BEC-5D24-4D1D-8CB4-953E3A58B408}" presName="parallelogram2" presStyleLbl="alignNode1" presStyleIdx="22" presStyleCnt="28"/>
      <dgm:spPr/>
    </dgm:pt>
    <dgm:pt modelId="{FA1F1EB2-7875-4F13-83DF-F9036A73FAD4}" type="pres">
      <dgm:prSet presAssocID="{1F801BEC-5D24-4D1D-8CB4-953E3A58B408}" presName="parallelogram3" presStyleLbl="alignNode1" presStyleIdx="23" presStyleCnt="28"/>
      <dgm:spPr/>
    </dgm:pt>
    <dgm:pt modelId="{CEBB7564-5F46-49A8-BA68-5406F9188506}" type="pres">
      <dgm:prSet presAssocID="{1F801BEC-5D24-4D1D-8CB4-953E3A58B408}" presName="parallelogram4" presStyleLbl="alignNode1" presStyleIdx="24" presStyleCnt="28"/>
      <dgm:spPr/>
    </dgm:pt>
    <dgm:pt modelId="{DBA02A54-6366-49DD-836A-4C33F042CC64}" type="pres">
      <dgm:prSet presAssocID="{1F801BEC-5D24-4D1D-8CB4-953E3A58B408}" presName="parallelogram5" presStyleLbl="alignNode1" presStyleIdx="25" presStyleCnt="28"/>
      <dgm:spPr/>
    </dgm:pt>
    <dgm:pt modelId="{4155466D-EB03-4D5D-A024-F32138611368}" type="pres">
      <dgm:prSet presAssocID="{1F801BEC-5D24-4D1D-8CB4-953E3A58B408}" presName="parallelogram6" presStyleLbl="alignNode1" presStyleIdx="26" presStyleCnt="28"/>
      <dgm:spPr/>
    </dgm:pt>
    <dgm:pt modelId="{BDF57E38-C9B5-43D4-AF71-6A7C4C003CDA}" type="pres">
      <dgm:prSet presAssocID="{1F801BEC-5D24-4D1D-8CB4-953E3A58B408}" presName="parallelogram7" presStyleLbl="alignNode1" presStyleIdx="27" presStyleCnt="28"/>
      <dgm:spPr/>
    </dgm:pt>
  </dgm:ptLst>
  <dgm:cxnLst>
    <dgm:cxn modelId="{A69D87CE-66AD-47DE-8BC5-AB61EF2E7E21}" srcId="{5FA73F1E-74AD-4913-B743-079906452DAF}" destId="{1F801BEC-5D24-4D1D-8CB4-953E3A58B408}" srcOrd="3" destOrd="0" parTransId="{779BCD69-1850-4E5D-854E-7C02C4B4AF13}" sibTransId="{DF06D8F3-F916-457B-BFCC-46272D1F48E7}"/>
    <dgm:cxn modelId="{29E2044D-52CB-49DF-804F-E04F97D1FF68}" type="presOf" srcId="{4AF4F708-16AE-4C9E-B863-D499F9EA02D9}" destId="{D95E5F52-1F32-403F-B3B9-C9E0B2BC53D2}" srcOrd="0" destOrd="0" presId="urn:microsoft.com/office/officeart/2008/layout/VerticalAccentList"/>
    <dgm:cxn modelId="{9FB6C9DE-6F09-44BD-95F8-8179ED95A590}" srcId="{5FA73F1E-74AD-4913-B743-079906452DAF}" destId="{F8394D26-3FB5-4D92-BEFF-E2B2780F3F0E}" srcOrd="0" destOrd="0" parTransId="{A6C2D53B-C150-43DA-968D-1C11AA5ED514}" sibTransId="{2376E610-33EB-420D-B8C1-58F68CFE0F52}"/>
    <dgm:cxn modelId="{8C8E3189-4542-4063-836B-F2450CC9E86F}" srcId="{5FA73F1E-74AD-4913-B743-079906452DAF}" destId="{4AF4F708-16AE-4C9E-B863-D499F9EA02D9}" srcOrd="1" destOrd="0" parTransId="{3B5C6EBC-26AD-4E54-B9C8-ED8532383FDD}" sibTransId="{1C2EE838-BDA1-42A7-A46E-890A1CBAE73E}"/>
    <dgm:cxn modelId="{017A6F26-6F81-4ADB-8BB4-78665697E66C}" type="presOf" srcId="{1595E447-B098-493D-8EC6-FF3AC4F0EAE6}" destId="{AD9E5139-3154-40AC-9E04-EA8267204F15}" srcOrd="0" destOrd="0" presId="urn:microsoft.com/office/officeart/2008/layout/VerticalAccentList"/>
    <dgm:cxn modelId="{FFA17A8D-8DD5-4999-AC25-1CB49B7618DE}" type="presOf" srcId="{1F801BEC-5D24-4D1D-8CB4-953E3A58B408}" destId="{11B1D1F6-4CC7-40C7-B77F-3565835C8EA4}" srcOrd="0" destOrd="0" presId="urn:microsoft.com/office/officeart/2008/layout/VerticalAccentList"/>
    <dgm:cxn modelId="{F02C91C1-BFDC-4191-BB8E-9C858870EE5F}" type="presOf" srcId="{5FA73F1E-74AD-4913-B743-079906452DAF}" destId="{5D9A8219-FDB1-446C-A243-DE32F102D560}" srcOrd="0" destOrd="0" presId="urn:microsoft.com/office/officeart/2008/layout/VerticalAccentList"/>
    <dgm:cxn modelId="{44D9DA59-E29C-4514-A0BB-C8D526A4B927}" type="presOf" srcId="{F8394D26-3FB5-4D92-BEFF-E2B2780F3F0E}" destId="{FFE5C01F-2399-4ADD-B475-FD35867DA64B}" srcOrd="0" destOrd="0" presId="urn:microsoft.com/office/officeart/2008/layout/VerticalAccentList"/>
    <dgm:cxn modelId="{73188BFE-ED28-4780-A8A7-8F2903A9EF1A}" srcId="{5FA73F1E-74AD-4913-B743-079906452DAF}" destId="{1595E447-B098-493D-8EC6-FF3AC4F0EAE6}" srcOrd="2" destOrd="0" parTransId="{56DA8CEE-BE9F-4791-B25D-7CD4F81CDD78}" sibTransId="{5E4FEF4A-D61B-4F24-9D06-4D86027DBF0D}"/>
    <dgm:cxn modelId="{F9C61F25-C365-4E9F-9DF9-E9536F99E196}" type="presParOf" srcId="{5D9A8219-FDB1-446C-A243-DE32F102D560}" destId="{DBC404C7-D82A-45CC-8385-AD94779CC608}" srcOrd="0" destOrd="0" presId="urn:microsoft.com/office/officeart/2008/layout/VerticalAccentList"/>
    <dgm:cxn modelId="{7A7B83D0-0DFA-4E7D-ADA9-E0E3657069C7}" type="presParOf" srcId="{DBC404C7-D82A-45CC-8385-AD94779CC608}" destId="{FFE5C01F-2399-4ADD-B475-FD35867DA64B}" srcOrd="0" destOrd="0" presId="urn:microsoft.com/office/officeart/2008/layout/VerticalAccentList"/>
    <dgm:cxn modelId="{3FDD381A-7725-4AD6-B046-386A3C3D0231}" type="presParOf" srcId="{5D9A8219-FDB1-446C-A243-DE32F102D560}" destId="{8050984F-E05E-423F-95E4-BC44AFEC510F}" srcOrd="1" destOrd="0" presId="urn:microsoft.com/office/officeart/2008/layout/VerticalAccentList"/>
    <dgm:cxn modelId="{568AEA6B-66FD-44A2-80AD-FA1D84B0475A}" type="presParOf" srcId="{8050984F-E05E-423F-95E4-BC44AFEC510F}" destId="{54376951-4EE8-46E2-B3A8-758BE8CD89E2}" srcOrd="0" destOrd="0" presId="urn:microsoft.com/office/officeart/2008/layout/VerticalAccentList"/>
    <dgm:cxn modelId="{AB9AB53D-2955-425F-BED1-9A0730591B95}" type="presParOf" srcId="{8050984F-E05E-423F-95E4-BC44AFEC510F}" destId="{65D195E9-66B1-4CD8-81A5-0300C8CD4C33}" srcOrd="1" destOrd="0" presId="urn:microsoft.com/office/officeart/2008/layout/VerticalAccentList"/>
    <dgm:cxn modelId="{67AE4E3D-A548-4390-9348-6C4F40BFC92E}" type="presParOf" srcId="{8050984F-E05E-423F-95E4-BC44AFEC510F}" destId="{C2F00544-8746-4FEE-83C1-F13D9E2FA402}" srcOrd="2" destOrd="0" presId="urn:microsoft.com/office/officeart/2008/layout/VerticalAccentList"/>
    <dgm:cxn modelId="{D88A4641-8DE3-4FBE-81AA-6CCA779D6719}" type="presParOf" srcId="{8050984F-E05E-423F-95E4-BC44AFEC510F}" destId="{0242F036-213A-43D3-9284-A8A03CAA9A85}" srcOrd="3" destOrd="0" presId="urn:microsoft.com/office/officeart/2008/layout/VerticalAccentList"/>
    <dgm:cxn modelId="{FAE74686-9349-48B6-B3ED-C6DC9A8B9F63}" type="presParOf" srcId="{8050984F-E05E-423F-95E4-BC44AFEC510F}" destId="{54894079-5779-4281-8A70-F2828B6E4834}" srcOrd="4" destOrd="0" presId="urn:microsoft.com/office/officeart/2008/layout/VerticalAccentList"/>
    <dgm:cxn modelId="{1DC0F58C-823F-46EB-8C12-9264CD1BEBB4}" type="presParOf" srcId="{8050984F-E05E-423F-95E4-BC44AFEC510F}" destId="{E485D9CE-5BE7-4621-B295-7B839D287EDE}" srcOrd="5" destOrd="0" presId="urn:microsoft.com/office/officeart/2008/layout/VerticalAccentList"/>
    <dgm:cxn modelId="{343AE83F-51D9-4A77-9951-64D654026108}" type="presParOf" srcId="{8050984F-E05E-423F-95E4-BC44AFEC510F}" destId="{84A4B0EB-ECD7-4B51-857D-7FA4B3D6CA6E}" srcOrd="6" destOrd="0" presId="urn:microsoft.com/office/officeart/2008/layout/VerticalAccentList"/>
    <dgm:cxn modelId="{791ACC63-69B1-4EAE-A0A5-0AE0DDCF0EAA}" type="presParOf" srcId="{5D9A8219-FDB1-446C-A243-DE32F102D560}" destId="{2F8A82C4-03C9-4390-BAE9-62CD8FE9D992}" srcOrd="2" destOrd="0" presId="urn:microsoft.com/office/officeart/2008/layout/VerticalAccentList"/>
    <dgm:cxn modelId="{1B285429-8888-43DD-92E3-6626462847BD}" type="presParOf" srcId="{5D9A8219-FDB1-446C-A243-DE32F102D560}" destId="{FAA3AB5F-3C7D-455B-90F2-23D7FD51F099}" srcOrd="3" destOrd="0" presId="urn:microsoft.com/office/officeart/2008/layout/VerticalAccentList"/>
    <dgm:cxn modelId="{4630F3E1-49E2-4121-896A-9A0EEB16FBD5}" type="presParOf" srcId="{FAA3AB5F-3C7D-455B-90F2-23D7FD51F099}" destId="{D95E5F52-1F32-403F-B3B9-C9E0B2BC53D2}" srcOrd="0" destOrd="0" presId="urn:microsoft.com/office/officeart/2008/layout/VerticalAccentList"/>
    <dgm:cxn modelId="{D9701F1D-898D-4123-8F33-6B1CC6FF56A2}" type="presParOf" srcId="{5D9A8219-FDB1-446C-A243-DE32F102D560}" destId="{51DAF8D2-BE1A-4C23-A943-7E35FFD31C86}" srcOrd="4" destOrd="0" presId="urn:microsoft.com/office/officeart/2008/layout/VerticalAccentList"/>
    <dgm:cxn modelId="{644CD9E1-16EC-439C-8BFD-6337B8601EC4}" type="presParOf" srcId="{51DAF8D2-BE1A-4C23-A943-7E35FFD31C86}" destId="{B6A3BFA6-92BB-4472-8E78-703B980F0699}" srcOrd="0" destOrd="0" presId="urn:microsoft.com/office/officeart/2008/layout/VerticalAccentList"/>
    <dgm:cxn modelId="{08A69E34-7C85-4B75-932E-953BDE00789B}" type="presParOf" srcId="{51DAF8D2-BE1A-4C23-A943-7E35FFD31C86}" destId="{193E1624-2447-4BE0-A920-840ED1DD426B}" srcOrd="1" destOrd="0" presId="urn:microsoft.com/office/officeart/2008/layout/VerticalAccentList"/>
    <dgm:cxn modelId="{A54B43F9-FCDA-42B7-872D-5D307AEF9621}" type="presParOf" srcId="{51DAF8D2-BE1A-4C23-A943-7E35FFD31C86}" destId="{D9BAA237-1D45-4678-A2D9-61CC79A9E637}" srcOrd="2" destOrd="0" presId="urn:microsoft.com/office/officeart/2008/layout/VerticalAccentList"/>
    <dgm:cxn modelId="{7C7821F7-7340-47FA-9D75-C4BE146A2910}" type="presParOf" srcId="{51DAF8D2-BE1A-4C23-A943-7E35FFD31C86}" destId="{164D123F-9CF3-4213-B4C8-319B0D14F9D2}" srcOrd="3" destOrd="0" presId="urn:microsoft.com/office/officeart/2008/layout/VerticalAccentList"/>
    <dgm:cxn modelId="{CC18901A-E1AF-45BD-8C22-10CB123F1D3F}" type="presParOf" srcId="{51DAF8D2-BE1A-4C23-A943-7E35FFD31C86}" destId="{42E3492B-6FD8-462A-937E-B2C2F20C82DC}" srcOrd="4" destOrd="0" presId="urn:microsoft.com/office/officeart/2008/layout/VerticalAccentList"/>
    <dgm:cxn modelId="{F4F7FDF9-4A1B-4C65-8A06-92E3E7C85276}" type="presParOf" srcId="{51DAF8D2-BE1A-4C23-A943-7E35FFD31C86}" destId="{10CD630E-1D68-4A54-A25B-65F587520AEC}" srcOrd="5" destOrd="0" presId="urn:microsoft.com/office/officeart/2008/layout/VerticalAccentList"/>
    <dgm:cxn modelId="{ED844888-8E22-41AF-B59E-1B58CC69675B}" type="presParOf" srcId="{51DAF8D2-BE1A-4C23-A943-7E35FFD31C86}" destId="{66881A91-95C7-4ADD-ADA1-739CF59E37C7}" srcOrd="6" destOrd="0" presId="urn:microsoft.com/office/officeart/2008/layout/VerticalAccentList"/>
    <dgm:cxn modelId="{398CB6EE-AFF8-42A4-83E2-A11B606D733C}" type="presParOf" srcId="{5D9A8219-FDB1-446C-A243-DE32F102D560}" destId="{F704B4BF-6A60-4B5C-B961-848FFF60D8D7}" srcOrd="5" destOrd="0" presId="urn:microsoft.com/office/officeart/2008/layout/VerticalAccentList"/>
    <dgm:cxn modelId="{B6348965-D8C1-4D64-873E-2612568CC8E7}" type="presParOf" srcId="{5D9A8219-FDB1-446C-A243-DE32F102D560}" destId="{70A91729-0E2C-4881-9A9B-FC7295532FBD}" srcOrd="6" destOrd="0" presId="urn:microsoft.com/office/officeart/2008/layout/VerticalAccentList"/>
    <dgm:cxn modelId="{7863E126-41BC-46A1-B3B6-B0F337B33208}" type="presParOf" srcId="{70A91729-0E2C-4881-9A9B-FC7295532FBD}" destId="{AD9E5139-3154-40AC-9E04-EA8267204F15}" srcOrd="0" destOrd="0" presId="urn:microsoft.com/office/officeart/2008/layout/VerticalAccentList"/>
    <dgm:cxn modelId="{F255F234-2BE7-4156-AC1F-9DA49B353A4F}" type="presParOf" srcId="{5D9A8219-FDB1-446C-A243-DE32F102D560}" destId="{FACB3F04-2A39-4CA5-A553-EEAF3FAD9E3D}" srcOrd="7" destOrd="0" presId="urn:microsoft.com/office/officeart/2008/layout/VerticalAccentList"/>
    <dgm:cxn modelId="{4B05E8CA-2D8D-4BC8-A65B-DED4A0F49FE5}" type="presParOf" srcId="{FACB3F04-2A39-4CA5-A553-EEAF3FAD9E3D}" destId="{DDD5E7A1-47D1-42A9-B021-72E521F674C9}" srcOrd="0" destOrd="0" presId="urn:microsoft.com/office/officeart/2008/layout/VerticalAccentList"/>
    <dgm:cxn modelId="{0F3CAEE8-B6CA-4129-B7DF-B3570EA1B7BC}" type="presParOf" srcId="{FACB3F04-2A39-4CA5-A553-EEAF3FAD9E3D}" destId="{124BAA89-F2B5-4851-BD11-D75B7D6991AE}" srcOrd="1" destOrd="0" presId="urn:microsoft.com/office/officeart/2008/layout/VerticalAccentList"/>
    <dgm:cxn modelId="{6AF0F96B-C325-4C5B-8F98-EB5EE8846544}" type="presParOf" srcId="{FACB3F04-2A39-4CA5-A553-EEAF3FAD9E3D}" destId="{71D78924-3711-48DA-AE6F-F22E2C1FA14C}" srcOrd="2" destOrd="0" presId="urn:microsoft.com/office/officeart/2008/layout/VerticalAccentList"/>
    <dgm:cxn modelId="{CD53B333-3381-47D5-802B-9747C5DF9803}" type="presParOf" srcId="{FACB3F04-2A39-4CA5-A553-EEAF3FAD9E3D}" destId="{B1801EEC-20C1-4AE5-A72D-106FB37CB70B}" srcOrd="3" destOrd="0" presId="urn:microsoft.com/office/officeart/2008/layout/VerticalAccentList"/>
    <dgm:cxn modelId="{422A9B9D-99F9-4870-BD8C-62996A139F21}" type="presParOf" srcId="{FACB3F04-2A39-4CA5-A553-EEAF3FAD9E3D}" destId="{4681BC2F-3B37-4CD7-8FB4-0588ADC8E1C4}" srcOrd="4" destOrd="0" presId="urn:microsoft.com/office/officeart/2008/layout/VerticalAccentList"/>
    <dgm:cxn modelId="{0ABED22B-4A4C-4A43-9925-37F87AA812D1}" type="presParOf" srcId="{FACB3F04-2A39-4CA5-A553-EEAF3FAD9E3D}" destId="{3C02A776-3882-40FC-AF68-7C4473DA207A}" srcOrd="5" destOrd="0" presId="urn:microsoft.com/office/officeart/2008/layout/VerticalAccentList"/>
    <dgm:cxn modelId="{819A71FA-C291-4B42-8725-594F26AF1CF5}" type="presParOf" srcId="{FACB3F04-2A39-4CA5-A553-EEAF3FAD9E3D}" destId="{408F49F6-3610-49C0-BAC6-C484538E4FB7}" srcOrd="6" destOrd="0" presId="urn:microsoft.com/office/officeart/2008/layout/VerticalAccentList"/>
    <dgm:cxn modelId="{9F88F502-99EC-4EA5-B943-363E0C46388B}" type="presParOf" srcId="{5D9A8219-FDB1-446C-A243-DE32F102D560}" destId="{DB245F73-838E-4F20-8E3E-DC8566F32884}" srcOrd="8" destOrd="0" presId="urn:microsoft.com/office/officeart/2008/layout/VerticalAccentList"/>
    <dgm:cxn modelId="{0471582D-C25A-43E3-9F4A-AF38F37ABE78}" type="presParOf" srcId="{5D9A8219-FDB1-446C-A243-DE32F102D560}" destId="{315BA9A7-094D-4385-84D1-C1ABFC17B2A0}" srcOrd="9" destOrd="0" presId="urn:microsoft.com/office/officeart/2008/layout/VerticalAccentList"/>
    <dgm:cxn modelId="{848FFE83-9F86-48A8-A0B7-29B6A77E7E69}" type="presParOf" srcId="{315BA9A7-094D-4385-84D1-C1ABFC17B2A0}" destId="{11B1D1F6-4CC7-40C7-B77F-3565835C8EA4}" srcOrd="0" destOrd="0" presId="urn:microsoft.com/office/officeart/2008/layout/VerticalAccentList"/>
    <dgm:cxn modelId="{CB061E39-3EF8-495D-9DE2-74088C1EA58E}" type="presParOf" srcId="{5D9A8219-FDB1-446C-A243-DE32F102D560}" destId="{EBACE370-C160-4B09-A8D4-20C087127BD1}" srcOrd="10" destOrd="0" presId="urn:microsoft.com/office/officeart/2008/layout/VerticalAccentList"/>
    <dgm:cxn modelId="{FDF3228E-F10C-4711-9543-D343D2E37C4E}" type="presParOf" srcId="{EBACE370-C160-4B09-A8D4-20C087127BD1}" destId="{5051B628-2CE3-425C-AD32-6A6F631B670B}" srcOrd="0" destOrd="0" presId="urn:microsoft.com/office/officeart/2008/layout/VerticalAccentList"/>
    <dgm:cxn modelId="{C6D06082-1B24-4A70-B888-6A48CE31BD99}" type="presParOf" srcId="{EBACE370-C160-4B09-A8D4-20C087127BD1}" destId="{C398E517-B4FD-4E7E-9B0C-153585773501}" srcOrd="1" destOrd="0" presId="urn:microsoft.com/office/officeart/2008/layout/VerticalAccentList"/>
    <dgm:cxn modelId="{08D6A0DF-97F3-488E-B472-A263347BBA89}" type="presParOf" srcId="{EBACE370-C160-4B09-A8D4-20C087127BD1}" destId="{FA1F1EB2-7875-4F13-83DF-F9036A73FAD4}" srcOrd="2" destOrd="0" presId="urn:microsoft.com/office/officeart/2008/layout/VerticalAccentList"/>
    <dgm:cxn modelId="{83AD36C8-F3E8-4A33-B40C-CE62B629E19B}" type="presParOf" srcId="{EBACE370-C160-4B09-A8D4-20C087127BD1}" destId="{CEBB7564-5F46-49A8-BA68-5406F9188506}" srcOrd="3" destOrd="0" presId="urn:microsoft.com/office/officeart/2008/layout/VerticalAccentList"/>
    <dgm:cxn modelId="{D03B4D26-7A4C-4469-BD0B-D7CA9C98E4A2}" type="presParOf" srcId="{EBACE370-C160-4B09-A8D4-20C087127BD1}" destId="{DBA02A54-6366-49DD-836A-4C33F042CC64}" srcOrd="4" destOrd="0" presId="urn:microsoft.com/office/officeart/2008/layout/VerticalAccentList"/>
    <dgm:cxn modelId="{5844A5E6-3F8B-44EC-A7B1-6DB08C411735}" type="presParOf" srcId="{EBACE370-C160-4B09-A8D4-20C087127BD1}" destId="{4155466D-EB03-4D5D-A024-F32138611368}" srcOrd="5" destOrd="0" presId="urn:microsoft.com/office/officeart/2008/layout/VerticalAccentList"/>
    <dgm:cxn modelId="{7236763A-C802-4D7D-B3AB-A24AE088FBD0}" type="presParOf" srcId="{EBACE370-C160-4B09-A8D4-20C087127BD1}" destId="{BDF57E38-C9B5-43D4-AF71-6A7C4C003CD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90E57-C093-42DF-A7B9-29F6DC6174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99EFB6-F835-4442-A66F-93EC3EA007E7}">
      <dgm:prSet phldrT="[Текст]"/>
      <dgm:spPr/>
      <dgm:t>
        <a:bodyPr/>
        <a:lstStyle/>
        <a:p>
          <a:r>
            <a:rPr lang="ru-RU" dirty="0" smtClean="0"/>
            <a:t>Официальный сайт школы</a:t>
          </a:r>
          <a:endParaRPr lang="ru-RU" dirty="0"/>
        </a:p>
      </dgm:t>
    </dgm:pt>
    <dgm:pt modelId="{17F0F8A5-F12C-4D4C-AC25-C4F1BE663EE3}" type="parTrans" cxnId="{C50C5269-3E29-474F-A9F5-58F494C50352}">
      <dgm:prSet/>
      <dgm:spPr/>
      <dgm:t>
        <a:bodyPr/>
        <a:lstStyle/>
        <a:p>
          <a:endParaRPr lang="ru-RU"/>
        </a:p>
      </dgm:t>
    </dgm:pt>
    <dgm:pt modelId="{C7526F9F-504E-443E-B98A-FE34540CDAD2}" type="sibTrans" cxnId="{C50C5269-3E29-474F-A9F5-58F494C50352}">
      <dgm:prSet/>
      <dgm:spPr/>
      <dgm:t>
        <a:bodyPr/>
        <a:lstStyle/>
        <a:p>
          <a:endParaRPr lang="ru-RU"/>
        </a:p>
      </dgm:t>
    </dgm:pt>
    <dgm:pt modelId="{0E1F8287-7F5B-41F6-958C-4D2A3646B44B}">
      <dgm:prSet phldrT="[Текст]"/>
      <dgm:spPr/>
      <dgm:t>
        <a:bodyPr/>
        <a:lstStyle/>
        <a:p>
          <a:r>
            <a:rPr lang="ru-RU" dirty="0" smtClean="0"/>
            <a:t>Групповые дисциплины</a:t>
          </a:r>
          <a:endParaRPr lang="ru-RU" dirty="0"/>
        </a:p>
      </dgm:t>
    </dgm:pt>
    <dgm:pt modelId="{F4BDF821-ACEB-4C28-AFB0-29B700FAD630}" type="parTrans" cxnId="{3C8B7BF7-0B68-4801-B4E4-629AE4FAB530}">
      <dgm:prSet/>
      <dgm:spPr/>
      <dgm:t>
        <a:bodyPr/>
        <a:lstStyle/>
        <a:p>
          <a:endParaRPr lang="ru-RU"/>
        </a:p>
      </dgm:t>
    </dgm:pt>
    <dgm:pt modelId="{09F54F0A-EE49-47D6-B73F-01BE807485B7}" type="sibTrans" cxnId="{3C8B7BF7-0B68-4801-B4E4-629AE4FAB530}">
      <dgm:prSet/>
      <dgm:spPr/>
      <dgm:t>
        <a:bodyPr/>
        <a:lstStyle/>
        <a:p>
          <a:endParaRPr lang="ru-RU"/>
        </a:p>
      </dgm:t>
    </dgm:pt>
    <dgm:pt modelId="{C9E3CC87-A698-4DF4-BF93-80057AFD9180}">
      <dgm:prSet phldrT="[Текст]"/>
      <dgm:spPr/>
      <dgm:t>
        <a:bodyPr/>
        <a:lstStyle/>
        <a:p>
          <a:r>
            <a:rPr lang="ru-RU" dirty="0" smtClean="0"/>
            <a:t>Контроль через электронную почту</a:t>
          </a:r>
          <a:endParaRPr lang="ru-RU" dirty="0"/>
        </a:p>
      </dgm:t>
    </dgm:pt>
    <dgm:pt modelId="{B86B67BA-02AB-450A-AF42-3CFB70132920}" type="parTrans" cxnId="{E9B0B00D-EC33-4596-B4F1-BEE777E3E366}">
      <dgm:prSet/>
      <dgm:spPr/>
      <dgm:t>
        <a:bodyPr/>
        <a:lstStyle/>
        <a:p>
          <a:endParaRPr lang="ru-RU"/>
        </a:p>
      </dgm:t>
    </dgm:pt>
    <dgm:pt modelId="{098A1D2D-E84D-4795-9444-27D49CB4FE6C}" type="sibTrans" cxnId="{E9B0B00D-EC33-4596-B4F1-BEE777E3E366}">
      <dgm:prSet/>
      <dgm:spPr/>
      <dgm:t>
        <a:bodyPr/>
        <a:lstStyle/>
        <a:p>
          <a:endParaRPr lang="ru-RU"/>
        </a:p>
      </dgm:t>
    </dgm:pt>
    <dgm:pt modelId="{12D65E0F-858B-4971-A9C5-7DD8F2AFCC53}">
      <dgm:prSet phldrT="[Текст]"/>
      <dgm:spPr/>
      <dgm:t>
        <a:bodyPr/>
        <a:lstStyle/>
        <a:p>
          <a:r>
            <a:rPr lang="ru-RU" dirty="0" smtClean="0"/>
            <a:t>Собрание ссылок на электронные ресурсы</a:t>
          </a:r>
          <a:endParaRPr lang="ru-RU" dirty="0"/>
        </a:p>
      </dgm:t>
    </dgm:pt>
    <dgm:pt modelId="{241EA804-09A5-4703-86F2-8414335075BB}" type="parTrans" cxnId="{C6403BA4-ED4D-43CE-BD16-779829494604}">
      <dgm:prSet/>
      <dgm:spPr/>
      <dgm:t>
        <a:bodyPr/>
        <a:lstStyle/>
        <a:p>
          <a:endParaRPr lang="ru-RU"/>
        </a:p>
      </dgm:t>
    </dgm:pt>
    <dgm:pt modelId="{4AE539A5-4A6D-46CF-833E-61E3041B9790}" type="sibTrans" cxnId="{C6403BA4-ED4D-43CE-BD16-779829494604}">
      <dgm:prSet/>
      <dgm:spPr/>
      <dgm:t>
        <a:bodyPr/>
        <a:lstStyle/>
        <a:p>
          <a:endParaRPr lang="ru-RU"/>
        </a:p>
      </dgm:t>
    </dgm:pt>
    <dgm:pt modelId="{1123A5C7-2FD7-4EEF-AAA2-33A67C21826C}" type="pres">
      <dgm:prSet presAssocID="{C7990E57-C093-42DF-A7B9-29F6DC6174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18D6E6-5AEF-4FBB-AA25-A35C4902FE04}" type="pres">
      <dgm:prSet presAssocID="{C299EFB6-F835-4442-A66F-93EC3EA007E7}" presName="hierRoot1" presStyleCnt="0">
        <dgm:presLayoutVars>
          <dgm:hierBranch val="init"/>
        </dgm:presLayoutVars>
      </dgm:prSet>
      <dgm:spPr/>
    </dgm:pt>
    <dgm:pt modelId="{EB7532ED-5668-4DCD-931A-10AF8EA820CB}" type="pres">
      <dgm:prSet presAssocID="{C299EFB6-F835-4442-A66F-93EC3EA007E7}" presName="rootComposite1" presStyleCnt="0"/>
      <dgm:spPr/>
    </dgm:pt>
    <dgm:pt modelId="{2B01119B-491A-40CA-BE60-7C717702AC59}" type="pres">
      <dgm:prSet presAssocID="{C299EFB6-F835-4442-A66F-93EC3EA007E7}" presName="rootText1" presStyleLbl="node0" presStyleIdx="0" presStyleCnt="1" custScaleX="282825">
        <dgm:presLayoutVars>
          <dgm:chPref val="3"/>
        </dgm:presLayoutVars>
      </dgm:prSet>
      <dgm:spPr/>
    </dgm:pt>
    <dgm:pt modelId="{743C6F65-7BC0-42FB-AECB-69239306D023}" type="pres">
      <dgm:prSet presAssocID="{C299EFB6-F835-4442-A66F-93EC3EA007E7}" presName="rootConnector1" presStyleLbl="node1" presStyleIdx="0" presStyleCnt="0"/>
      <dgm:spPr/>
    </dgm:pt>
    <dgm:pt modelId="{7A1E810F-95EE-420F-8C77-2B984C1B3448}" type="pres">
      <dgm:prSet presAssocID="{C299EFB6-F835-4442-A66F-93EC3EA007E7}" presName="hierChild2" presStyleCnt="0"/>
      <dgm:spPr/>
    </dgm:pt>
    <dgm:pt modelId="{ABFAB0E6-6C41-48C0-B7CD-D15A1BF9A9E1}" type="pres">
      <dgm:prSet presAssocID="{F4BDF821-ACEB-4C28-AFB0-29B700FAD630}" presName="Name37" presStyleLbl="parChTrans1D2" presStyleIdx="0" presStyleCnt="3"/>
      <dgm:spPr/>
    </dgm:pt>
    <dgm:pt modelId="{3B62A933-4F4B-439F-B456-F5128AB9D29A}" type="pres">
      <dgm:prSet presAssocID="{0E1F8287-7F5B-41F6-958C-4D2A3646B44B}" presName="hierRoot2" presStyleCnt="0">
        <dgm:presLayoutVars>
          <dgm:hierBranch val="init"/>
        </dgm:presLayoutVars>
      </dgm:prSet>
      <dgm:spPr/>
    </dgm:pt>
    <dgm:pt modelId="{2C7011C7-AAAB-40D1-98AB-131A44A8D0C9}" type="pres">
      <dgm:prSet presAssocID="{0E1F8287-7F5B-41F6-958C-4D2A3646B44B}" presName="rootComposite" presStyleCnt="0"/>
      <dgm:spPr/>
    </dgm:pt>
    <dgm:pt modelId="{851F17EF-7ECF-4AEF-9DA9-0F403F9C2196}" type="pres">
      <dgm:prSet presAssocID="{0E1F8287-7F5B-41F6-958C-4D2A3646B44B}" presName="rootText" presStyleLbl="node2" presStyleIdx="0" presStyleCnt="3">
        <dgm:presLayoutVars>
          <dgm:chPref val="3"/>
        </dgm:presLayoutVars>
      </dgm:prSet>
      <dgm:spPr/>
    </dgm:pt>
    <dgm:pt modelId="{692D42D2-D5DF-4657-82EC-24060171F777}" type="pres">
      <dgm:prSet presAssocID="{0E1F8287-7F5B-41F6-958C-4D2A3646B44B}" presName="rootConnector" presStyleLbl="node2" presStyleIdx="0" presStyleCnt="3"/>
      <dgm:spPr/>
    </dgm:pt>
    <dgm:pt modelId="{EC64E311-05FB-4613-A0C3-5ADC0F58212A}" type="pres">
      <dgm:prSet presAssocID="{0E1F8287-7F5B-41F6-958C-4D2A3646B44B}" presName="hierChild4" presStyleCnt="0"/>
      <dgm:spPr/>
    </dgm:pt>
    <dgm:pt modelId="{0D729907-1764-4CDC-AED4-3AA7F30C9F53}" type="pres">
      <dgm:prSet presAssocID="{0E1F8287-7F5B-41F6-958C-4D2A3646B44B}" presName="hierChild5" presStyleCnt="0"/>
      <dgm:spPr/>
    </dgm:pt>
    <dgm:pt modelId="{E0F14984-C77C-4ABA-8217-A3C5A5A06D60}" type="pres">
      <dgm:prSet presAssocID="{B86B67BA-02AB-450A-AF42-3CFB70132920}" presName="Name37" presStyleLbl="parChTrans1D2" presStyleIdx="1" presStyleCnt="3"/>
      <dgm:spPr/>
    </dgm:pt>
    <dgm:pt modelId="{F127052B-430C-4F91-B34C-1C1C898B65CD}" type="pres">
      <dgm:prSet presAssocID="{C9E3CC87-A698-4DF4-BF93-80057AFD9180}" presName="hierRoot2" presStyleCnt="0">
        <dgm:presLayoutVars>
          <dgm:hierBranch val="init"/>
        </dgm:presLayoutVars>
      </dgm:prSet>
      <dgm:spPr/>
    </dgm:pt>
    <dgm:pt modelId="{852F78B4-DB97-4F32-BE63-1DD87B6253BB}" type="pres">
      <dgm:prSet presAssocID="{C9E3CC87-A698-4DF4-BF93-80057AFD9180}" presName="rootComposite" presStyleCnt="0"/>
      <dgm:spPr/>
    </dgm:pt>
    <dgm:pt modelId="{C3DDFF83-851D-42C7-93A9-CEB07EE6D7D2}" type="pres">
      <dgm:prSet presAssocID="{C9E3CC87-A698-4DF4-BF93-80057AFD91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BBC5E-0DE2-488A-B4CE-F0B6AF1DF7CE}" type="pres">
      <dgm:prSet presAssocID="{C9E3CC87-A698-4DF4-BF93-80057AFD9180}" presName="rootConnector" presStyleLbl="node2" presStyleIdx="1" presStyleCnt="3"/>
      <dgm:spPr/>
    </dgm:pt>
    <dgm:pt modelId="{916FCF2E-FB87-43DE-87F7-87B12E8132A8}" type="pres">
      <dgm:prSet presAssocID="{C9E3CC87-A698-4DF4-BF93-80057AFD9180}" presName="hierChild4" presStyleCnt="0"/>
      <dgm:spPr/>
    </dgm:pt>
    <dgm:pt modelId="{17AEDDEB-108F-4563-B7B3-D9AB314EEEC5}" type="pres">
      <dgm:prSet presAssocID="{C9E3CC87-A698-4DF4-BF93-80057AFD9180}" presName="hierChild5" presStyleCnt="0"/>
      <dgm:spPr/>
    </dgm:pt>
    <dgm:pt modelId="{B2407A92-FE3E-4E69-BA9E-B254B6BE7429}" type="pres">
      <dgm:prSet presAssocID="{241EA804-09A5-4703-86F2-8414335075BB}" presName="Name37" presStyleLbl="parChTrans1D2" presStyleIdx="2" presStyleCnt="3"/>
      <dgm:spPr/>
    </dgm:pt>
    <dgm:pt modelId="{6478F26B-61AD-4FE9-9234-FDC48103BC07}" type="pres">
      <dgm:prSet presAssocID="{12D65E0F-858B-4971-A9C5-7DD8F2AFCC53}" presName="hierRoot2" presStyleCnt="0">
        <dgm:presLayoutVars>
          <dgm:hierBranch val="init"/>
        </dgm:presLayoutVars>
      </dgm:prSet>
      <dgm:spPr/>
    </dgm:pt>
    <dgm:pt modelId="{D329D4AE-F223-43AA-A599-47BF3E4ABB08}" type="pres">
      <dgm:prSet presAssocID="{12D65E0F-858B-4971-A9C5-7DD8F2AFCC53}" presName="rootComposite" presStyleCnt="0"/>
      <dgm:spPr/>
    </dgm:pt>
    <dgm:pt modelId="{39E188EC-0A36-4E67-BECC-6967DC65EED0}" type="pres">
      <dgm:prSet presAssocID="{12D65E0F-858B-4971-A9C5-7DD8F2AFCC53}" presName="rootText" presStyleLbl="node2" presStyleIdx="2" presStyleCnt="3">
        <dgm:presLayoutVars>
          <dgm:chPref val="3"/>
        </dgm:presLayoutVars>
      </dgm:prSet>
      <dgm:spPr/>
    </dgm:pt>
    <dgm:pt modelId="{56EC48CE-48F6-4957-A318-0C44794883A8}" type="pres">
      <dgm:prSet presAssocID="{12D65E0F-858B-4971-A9C5-7DD8F2AFCC53}" presName="rootConnector" presStyleLbl="node2" presStyleIdx="2" presStyleCnt="3"/>
      <dgm:spPr/>
    </dgm:pt>
    <dgm:pt modelId="{9262A0A1-555C-4920-A56D-902E71A80A6C}" type="pres">
      <dgm:prSet presAssocID="{12D65E0F-858B-4971-A9C5-7DD8F2AFCC53}" presName="hierChild4" presStyleCnt="0"/>
      <dgm:spPr/>
    </dgm:pt>
    <dgm:pt modelId="{C90470F9-1C9C-40BA-84DE-B34D8BACEF86}" type="pres">
      <dgm:prSet presAssocID="{12D65E0F-858B-4971-A9C5-7DD8F2AFCC53}" presName="hierChild5" presStyleCnt="0"/>
      <dgm:spPr/>
    </dgm:pt>
    <dgm:pt modelId="{A1676659-0940-424C-9578-4071BB796A24}" type="pres">
      <dgm:prSet presAssocID="{C299EFB6-F835-4442-A66F-93EC3EA007E7}" presName="hierChild3" presStyleCnt="0"/>
      <dgm:spPr/>
    </dgm:pt>
  </dgm:ptLst>
  <dgm:cxnLst>
    <dgm:cxn modelId="{5B391D3A-D3EC-49CC-B092-6A3939FE36B7}" type="presOf" srcId="{F4BDF821-ACEB-4C28-AFB0-29B700FAD630}" destId="{ABFAB0E6-6C41-48C0-B7CD-D15A1BF9A9E1}" srcOrd="0" destOrd="0" presId="urn:microsoft.com/office/officeart/2005/8/layout/orgChart1"/>
    <dgm:cxn modelId="{D80E60B7-8115-4E48-9649-B3972FCC3DA6}" type="presOf" srcId="{C299EFB6-F835-4442-A66F-93EC3EA007E7}" destId="{743C6F65-7BC0-42FB-AECB-69239306D023}" srcOrd="1" destOrd="0" presId="urn:microsoft.com/office/officeart/2005/8/layout/orgChart1"/>
    <dgm:cxn modelId="{994223B2-26BC-4448-955B-474FBF18217F}" type="presOf" srcId="{C299EFB6-F835-4442-A66F-93EC3EA007E7}" destId="{2B01119B-491A-40CA-BE60-7C717702AC59}" srcOrd="0" destOrd="0" presId="urn:microsoft.com/office/officeart/2005/8/layout/orgChart1"/>
    <dgm:cxn modelId="{3C8B7BF7-0B68-4801-B4E4-629AE4FAB530}" srcId="{C299EFB6-F835-4442-A66F-93EC3EA007E7}" destId="{0E1F8287-7F5B-41F6-958C-4D2A3646B44B}" srcOrd="0" destOrd="0" parTransId="{F4BDF821-ACEB-4C28-AFB0-29B700FAD630}" sibTransId="{09F54F0A-EE49-47D6-B73F-01BE807485B7}"/>
    <dgm:cxn modelId="{E9B0B00D-EC33-4596-B4F1-BEE777E3E366}" srcId="{C299EFB6-F835-4442-A66F-93EC3EA007E7}" destId="{C9E3CC87-A698-4DF4-BF93-80057AFD9180}" srcOrd="1" destOrd="0" parTransId="{B86B67BA-02AB-450A-AF42-3CFB70132920}" sibTransId="{098A1D2D-E84D-4795-9444-27D49CB4FE6C}"/>
    <dgm:cxn modelId="{DA2461B9-FD13-4BA8-ABFB-A0372651816D}" type="presOf" srcId="{C7990E57-C093-42DF-A7B9-29F6DC617440}" destId="{1123A5C7-2FD7-4EEF-AAA2-33A67C21826C}" srcOrd="0" destOrd="0" presId="urn:microsoft.com/office/officeart/2005/8/layout/orgChart1"/>
    <dgm:cxn modelId="{3A581AC6-C3E5-4228-915D-B74A3CF18F8B}" type="presOf" srcId="{0E1F8287-7F5B-41F6-958C-4D2A3646B44B}" destId="{851F17EF-7ECF-4AEF-9DA9-0F403F9C2196}" srcOrd="0" destOrd="0" presId="urn:microsoft.com/office/officeart/2005/8/layout/orgChart1"/>
    <dgm:cxn modelId="{24B45DF4-C27E-469F-A230-0E2C41E25097}" type="presOf" srcId="{0E1F8287-7F5B-41F6-958C-4D2A3646B44B}" destId="{692D42D2-D5DF-4657-82EC-24060171F777}" srcOrd="1" destOrd="0" presId="urn:microsoft.com/office/officeart/2005/8/layout/orgChart1"/>
    <dgm:cxn modelId="{0E0D9544-7280-40DF-8BB3-5A210EDBCC90}" type="presOf" srcId="{C9E3CC87-A698-4DF4-BF93-80057AFD9180}" destId="{C3DDFF83-851D-42C7-93A9-CEB07EE6D7D2}" srcOrd="0" destOrd="0" presId="urn:microsoft.com/office/officeart/2005/8/layout/orgChart1"/>
    <dgm:cxn modelId="{C6403BA4-ED4D-43CE-BD16-779829494604}" srcId="{C299EFB6-F835-4442-A66F-93EC3EA007E7}" destId="{12D65E0F-858B-4971-A9C5-7DD8F2AFCC53}" srcOrd="2" destOrd="0" parTransId="{241EA804-09A5-4703-86F2-8414335075BB}" sibTransId="{4AE539A5-4A6D-46CF-833E-61E3041B9790}"/>
    <dgm:cxn modelId="{59D9735A-274C-4ACB-884B-8BC2CC6B9F46}" type="presOf" srcId="{12D65E0F-858B-4971-A9C5-7DD8F2AFCC53}" destId="{39E188EC-0A36-4E67-BECC-6967DC65EED0}" srcOrd="0" destOrd="0" presId="urn:microsoft.com/office/officeart/2005/8/layout/orgChart1"/>
    <dgm:cxn modelId="{5002BEF8-2301-49AB-9937-DB304B1E5DDB}" type="presOf" srcId="{12D65E0F-858B-4971-A9C5-7DD8F2AFCC53}" destId="{56EC48CE-48F6-4957-A318-0C44794883A8}" srcOrd="1" destOrd="0" presId="urn:microsoft.com/office/officeart/2005/8/layout/orgChart1"/>
    <dgm:cxn modelId="{EDB5D3EA-205B-45CF-B210-613A607178D0}" type="presOf" srcId="{C9E3CC87-A698-4DF4-BF93-80057AFD9180}" destId="{512BBC5E-0DE2-488A-B4CE-F0B6AF1DF7CE}" srcOrd="1" destOrd="0" presId="urn:microsoft.com/office/officeart/2005/8/layout/orgChart1"/>
    <dgm:cxn modelId="{71750E92-8BDB-4C4D-811E-26104A029F95}" type="presOf" srcId="{B86B67BA-02AB-450A-AF42-3CFB70132920}" destId="{E0F14984-C77C-4ABA-8217-A3C5A5A06D60}" srcOrd="0" destOrd="0" presId="urn:microsoft.com/office/officeart/2005/8/layout/orgChart1"/>
    <dgm:cxn modelId="{8A86159E-CCD9-4DC0-8141-66C0F7B9FC92}" type="presOf" srcId="{241EA804-09A5-4703-86F2-8414335075BB}" destId="{B2407A92-FE3E-4E69-BA9E-B254B6BE7429}" srcOrd="0" destOrd="0" presId="urn:microsoft.com/office/officeart/2005/8/layout/orgChart1"/>
    <dgm:cxn modelId="{C50C5269-3E29-474F-A9F5-58F494C50352}" srcId="{C7990E57-C093-42DF-A7B9-29F6DC617440}" destId="{C299EFB6-F835-4442-A66F-93EC3EA007E7}" srcOrd="0" destOrd="0" parTransId="{17F0F8A5-F12C-4D4C-AC25-C4F1BE663EE3}" sibTransId="{C7526F9F-504E-443E-B98A-FE34540CDAD2}"/>
    <dgm:cxn modelId="{22A679BD-362B-4C91-BA9B-15D864D14E2D}" type="presParOf" srcId="{1123A5C7-2FD7-4EEF-AAA2-33A67C21826C}" destId="{3B18D6E6-5AEF-4FBB-AA25-A35C4902FE04}" srcOrd="0" destOrd="0" presId="urn:microsoft.com/office/officeart/2005/8/layout/orgChart1"/>
    <dgm:cxn modelId="{FDCFACC8-C3D9-48DC-BCF7-766EE8A42415}" type="presParOf" srcId="{3B18D6E6-5AEF-4FBB-AA25-A35C4902FE04}" destId="{EB7532ED-5668-4DCD-931A-10AF8EA820CB}" srcOrd="0" destOrd="0" presId="urn:microsoft.com/office/officeart/2005/8/layout/orgChart1"/>
    <dgm:cxn modelId="{39B3BFA5-05CD-4F9E-B34B-D03EC58C8EF0}" type="presParOf" srcId="{EB7532ED-5668-4DCD-931A-10AF8EA820CB}" destId="{2B01119B-491A-40CA-BE60-7C717702AC59}" srcOrd="0" destOrd="0" presId="urn:microsoft.com/office/officeart/2005/8/layout/orgChart1"/>
    <dgm:cxn modelId="{03D165DC-7F6E-493A-87CF-1293D34F6AF4}" type="presParOf" srcId="{EB7532ED-5668-4DCD-931A-10AF8EA820CB}" destId="{743C6F65-7BC0-42FB-AECB-69239306D023}" srcOrd="1" destOrd="0" presId="urn:microsoft.com/office/officeart/2005/8/layout/orgChart1"/>
    <dgm:cxn modelId="{5128960B-4DAD-4D47-A258-A249D389A9EC}" type="presParOf" srcId="{3B18D6E6-5AEF-4FBB-AA25-A35C4902FE04}" destId="{7A1E810F-95EE-420F-8C77-2B984C1B3448}" srcOrd="1" destOrd="0" presId="urn:microsoft.com/office/officeart/2005/8/layout/orgChart1"/>
    <dgm:cxn modelId="{BAB51764-1A86-45F1-9E24-9AF930F8E4AA}" type="presParOf" srcId="{7A1E810F-95EE-420F-8C77-2B984C1B3448}" destId="{ABFAB0E6-6C41-48C0-B7CD-D15A1BF9A9E1}" srcOrd="0" destOrd="0" presId="urn:microsoft.com/office/officeart/2005/8/layout/orgChart1"/>
    <dgm:cxn modelId="{F244D194-921E-4533-81EB-29B7AC3E5849}" type="presParOf" srcId="{7A1E810F-95EE-420F-8C77-2B984C1B3448}" destId="{3B62A933-4F4B-439F-B456-F5128AB9D29A}" srcOrd="1" destOrd="0" presId="urn:microsoft.com/office/officeart/2005/8/layout/orgChart1"/>
    <dgm:cxn modelId="{0593F4AE-E3DC-4340-A7E3-16373B18C847}" type="presParOf" srcId="{3B62A933-4F4B-439F-B456-F5128AB9D29A}" destId="{2C7011C7-AAAB-40D1-98AB-131A44A8D0C9}" srcOrd="0" destOrd="0" presId="urn:microsoft.com/office/officeart/2005/8/layout/orgChart1"/>
    <dgm:cxn modelId="{7EBB0DE9-EB68-4A78-A0F5-D80981204030}" type="presParOf" srcId="{2C7011C7-AAAB-40D1-98AB-131A44A8D0C9}" destId="{851F17EF-7ECF-4AEF-9DA9-0F403F9C2196}" srcOrd="0" destOrd="0" presId="urn:microsoft.com/office/officeart/2005/8/layout/orgChart1"/>
    <dgm:cxn modelId="{BAC344A7-ADE2-4996-ABDF-9D0A7940708C}" type="presParOf" srcId="{2C7011C7-AAAB-40D1-98AB-131A44A8D0C9}" destId="{692D42D2-D5DF-4657-82EC-24060171F777}" srcOrd="1" destOrd="0" presId="urn:microsoft.com/office/officeart/2005/8/layout/orgChart1"/>
    <dgm:cxn modelId="{FED87F9B-745F-467E-BA7F-7D0D47A93701}" type="presParOf" srcId="{3B62A933-4F4B-439F-B456-F5128AB9D29A}" destId="{EC64E311-05FB-4613-A0C3-5ADC0F58212A}" srcOrd="1" destOrd="0" presId="urn:microsoft.com/office/officeart/2005/8/layout/orgChart1"/>
    <dgm:cxn modelId="{45C956D0-B34E-4CCF-AA4B-878386D9B372}" type="presParOf" srcId="{3B62A933-4F4B-439F-B456-F5128AB9D29A}" destId="{0D729907-1764-4CDC-AED4-3AA7F30C9F53}" srcOrd="2" destOrd="0" presId="urn:microsoft.com/office/officeart/2005/8/layout/orgChart1"/>
    <dgm:cxn modelId="{6EFED5F3-6999-48DC-8D6F-EFFB79186FE0}" type="presParOf" srcId="{7A1E810F-95EE-420F-8C77-2B984C1B3448}" destId="{E0F14984-C77C-4ABA-8217-A3C5A5A06D60}" srcOrd="2" destOrd="0" presId="urn:microsoft.com/office/officeart/2005/8/layout/orgChart1"/>
    <dgm:cxn modelId="{08C6D569-559C-419F-A0A6-FDC26DCD07BC}" type="presParOf" srcId="{7A1E810F-95EE-420F-8C77-2B984C1B3448}" destId="{F127052B-430C-4F91-B34C-1C1C898B65CD}" srcOrd="3" destOrd="0" presId="urn:microsoft.com/office/officeart/2005/8/layout/orgChart1"/>
    <dgm:cxn modelId="{851C2224-8E5E-44F5-9C24-40943D184930}" type="presParOf" srcId="{F127052B-430C-4F91-B34C-1C1C898B65CD}" destId="{852F78B4-DB97-4F32-BE63-1DD87B6253BB}" srcOrd="0" destOrd="0" presId="urn:microsoft.com/office/officeart/2005/8/layout/orgChart1"/>
    <dgm:cxn modelId="{ADFC39D6-71F1-4DF5-A4FD-BB01CCBAE1C5}" type="presParOf" srcId="{852F78B4-DB97-4F32-BE63-1DD87B6253BB}" destId="{C3DDFF83-851D-42C7-93A9-CEB07EE6D7D2}" srcOrd="0" destOrd="0" presId="urn:microsoft.com/office/officeart/2005/8/layout/orgChart1"/>
    <dgm:cxn modelId="{255944DC-3FC1-448C-9D5A-922F88F28060}" type="presParOf" srcId="{852F78B4-DB97-4F32-BE63-1DD87B6253BB}" destId="{512BBC5E-0DE2-488A-B4CE-F0B6AF1DF7CE}" srcOrd="1" destOrd="0" presId="urn:microsoft.com/office/officeart/2005/8/layout/orgChart1"/>
    <dgm:cxn modelId="{DD3152C0-AC63-4B13-A724-4681EA73BF48}" type="presParOf" srcId="{F127052B-430C-4F91-B34C-1C1C898B65CD}" destId="{916FCF2E-FB87-43DE-87F7-87B12E8132A8}" srcOrd="1" destOrd="0" presId="urn:microsoft.com/office/officeart/2005/8/layout/orgChart1"/>
    <dgm:cxn modelId="{977CE965-CEF4-4142-B0AE-6C7C31EBA65F}" type="presParOf" srcId="{F127052B-430C-4F91-B34C-1C1C898B65CD}" destId="{17AEDDEB-108F-4563-B7B3-D9AB314EEEC5}" srcOrd="2" destOrd="0" presId="urn:microsoft.com/office/officeart/2005/8/layout/orgChart1"/>
    <dgm:cxn modelId="{38386E22-7CDA-4E36-B5FB-F0F70719C8DB}" type="presParOf" srcId="{7A1E810F-95EE-420F-8C77-2B984C1B3448}" destId="{B2407A92-FE3E-4E69-BA9E-B254B6BE7429}" srcOrd="4" destOrd="0" presId="urn:microsoft.com/office/officeart/2005/8/layout/orgChart1"/>
    <dgm:cxn modelId="{CBBF058E-61D5-4FD4-A1D7-6DD279DF922E}" type="presParOf" srcId="{7A1E810F-95EE-420F-8C77-2B984C1B3448}" destId="{6478F26B-61AD-4FE9-9234-FDC48103BC07}" srcOrd="5" destOrd="0" presId="urn:microsoft.com/office/officeart/2005/8/layout/orgChart1"/>
    <dgm:cxn modelId="{92C0635C-FD8F-4B6D-9889-F273C493A7B9}" type="presParOf" srcId="{6478F26B-61AD-4FE9-9234-FDC48103BC07}" destId="{D329D4AE-F223-43AA-A599-47BF3E4ABB08}" srcOrd="0" destOrd="0" presId="urn:microsoft.com/office/officeart/2005/8/layout/orgChart1"/>
    <dgm:cxn modelId="{9FEA75A8-A89D-42A6-810B-74F9104604FC}" type="presParOf" srcId="{D329D4AE-F223-43AA-A599-47BF3E4ABB08}" destId="{39E188EC-0A36-4E67-BECC-6967DC65EED0}" srcOrd="0" destOrd="0" presId="urn:microsoft.com/office/officeart/2005/8/layout/orgChart1"/>
    <dgm:cxn modelId="{9F2F7F39-ABA4-450E-8F98-10A7B82F752C}" type="presParOf" srcId="{D329D4AE-F223-43AA-A599-47BF3E4ABB08}" destId="{56EC48CE-48F6-4957-A318-0C44794883A8}" srcOrd="1" destOrd="0" presId="urn:microsoft.com/office/officeart/2005/8/layout/orgChart1"/>
    <dgm:cxn modelId="{F3B4B8CD-730A-434D-B55B-28666C4AD0AD}" type="presParOf" srcId="{6478F26B-61AD-4FE9-9234-FDC48103BC07}" destId="{9262A0A1-555C-4920-A56D-902E71A80A6C}" srcOrd="1" destOrd="0" presId="urn:microsoft.com/office/officeart/2005/8/layout/orgChart1"/>
    <dgm:cxn modelId="{16C59695-7450-4446-82CC-53C715493BDA}" type="presParOf" srcId="{6478F26B-61AD-4FE9-9234-FDC48103BC07}" destId="{C90470F9-1C9C-40BA-84DE-B34D8BACEF86}" srcOrd="2" destOrd="0" presId="urn:microsoft.com/office/officeart/2005/8/layout/orgChart1"/>
    <dgm:cxn modelId="{32E16CE3-9672-486C-AD66-44F0D16F1BE2}" type="presParOf" srcId="{3B18D6E6-5AEF-4FBB-AA25-A35C4902FE04}" destId="{A1676659-0940-424C-9578-4071BB796A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521DF8-345B-49C2-8B4A-2DEDC4D945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BD429-2AD8-461D-9FD2-F11B50998FA2}">
      <dgm:prSet phldrT="[Текст]" custT="1"/>
      <dgm:spPr/>
      <dgm:t>
        <a:bodyPr/>
        <a:lstStyle/>
        <a:p>
          <a:r>
            <a:rPr lang="ru-RU" sz="2800" dirty="0" smtClean="0"/>
            <a:t>Положительные моменты</a:t>
          </a:r>
          <a:endParaRPr lang="ru-RU" sz="2800" dirty="0"/>
        </a:p>
      </dgm:t>
    </dgm:pt>
    <dgm:pt modelId="{69D5C506-8D03-4FA0-9C98-983F085709C8}" type="parTrans" cxnId="{56E602F3-D4E6-472D-BC09-8D0B93149298}">
      <dgm:prSet/>
      <dgm:spPr/>
      <dgm:t>
        <a:bodyPr/>
        <a:lstStyle/>
        <a:p>
          <a:endParaRPr lang="ru-RU"/>
        </a:p>
      </dgm:t>
    </dgm:pt>
    <dgm:pt modelId="{3A8FAFD6-547E-4DAB-9E1E-2582C6685D0D}" type="sibTrans" cxnId="{56E602F3-D4E6-472D-BC09-8D0B93149298}">
      <dgm:prSet/>
      <dgm:spPr/>
      <dgm:t>
        <a:bodyPr/>
        <a:lstStyle/>
        <a:p>
          <a:endParaRPr lang="ru-RU"/>
        </a:p>
      </dgm:t>
    </dgm:pt>
    <dgm:pt modelId="{6B12A375-58DE-4FD8-864C-DBE241FB5C19}">
      <dgm:prSet phldrT="[Текст]"/>
      <dgm:spPr/>
      <dgm:t>
        <a:bodyPr/>
        <a:lstStyle/>
        <a:p>
          <a:r>
            <a:rPr lang="ru-RU" dirty="0" smtClean="0"/>
            <a:t>тесное сотрудничество с родителями</a:t>
          </a:r>
          <a:endParaRPr lang="ru-RU" dirty="0"/>
        </a:p>
      </dgm:t>
    </dgm:pt>
    <dgm:pt modelId="{9F68FDA3-242B-430A-993C-C3B6304DA074}" type="parTrans" cxnId="{ECC942E1-791B-4324-A194-36502D85E522}">
      <dgm:prSet/>
      <dgm:spPr/>
      <dgm:t>
        <a:bodyPr/>
        <a:lstStyle/>
        <a:p>
          <a:endParaRPr lang="ru-RU"/>
        </a:p>
      </dgm:t>
    </dgm:pt>
    <dgm:pt modelId="{0DFE2ABF-B0E4-459B-A21D-072409106B37}" type="sibTrans" cxnId="{ECC942E1-791B-4324-A194-36502D85E522}">
      <dgm:prSet/>
      <dgm:spPr/>
      <dgm:t>
        <a:bodyPr/>
        <a:lstStyle/>
        <a:p>
          <a:endParaRPr lang="ru-RU"/>
        </a:p>
      </dgm:t>
    </dgm:pt>
    <dgm:pt modelId="{EA0AC133-F62B-47C7-890D-AB31F51B6C59}">
      <dgm:prSet phldrT="[Текст]"/>
      <dgm:spPr/>
      <dgm:t>
        <a:bodyPr/>
        <a:lstStyle/>
        <a:p>
          <a:r>
            <a:rPr lang="ru-RU" dirty="0" smtClean="0"/>
            <a:t>стимулирование развития навыков самостоятельной работы</a:t>
          </a:r>
          <a:endParaRPr lang="ru-RU" dirty="0"/>
        </a:p>
      </dgm:t>
    </dgm:pt>
    <dgm:pt modelId="{40951B4C-BD4E-42D1-86E7-BD7008B8B47F}" type="parTrans" cxnId="{0A9AAEDD-1808-454D-A8A7-E7BDFE7732FA}">
      <dgm:prSet/>
      <dgm:spPr/>
      <dgm:t>
        <a:bodyPr/>
        <a:lstStyle/>
        <a:p>
          <a:endParaRPr lang="ru-RU"/>
        </a:p>
      </dgm:t>
    </dgm:pt>
    <dgm:pt modelId="{B72BAAEE-2D53-4CD9-8B50-AE18973DC0BD}" type="sibTrans" cxnId="{0A9AAEDD-1808-454D-A8A7-E7BDFE7732FA}">
      <dgm:prSet/>
      <dgm:spPr/>
      <dgm:t>
        <a:bodyPr/>
        <a:lstStyle/>
        <a:p>
          <a:endParaRPr lang="ru-RU"/>
        </a:p>
      </dgm:t>
    </dgm:pt>
    <dgm:pt modelId="{E69C8714-89C2-4222-BF2B-85D2DBE6D62B}">
      <dgm:prSet phldrT="[Текст]"/>
      <dgm:spPr/>
      <dgm:t>
        <a:bodyPr/>
        <a:lstStyle/>
        <a:p>
          <a:r>
            <a:rPr lang="ru-RU" dirty="0" smtClean="0"/>
            <a:t>Расширение базы методических материалов</a:t>
          </a:r>
          <a:endParaRPr lang="ru-RU" dirty="0"/>
        </a:p>
      </dgm:t>
    </dgm:pt>
    <dgm:pt modelId="{3AFC0D3C-627B-4DFB-971E-5EE0E52F9550}" type="parTrans" cxnId="{E8DC2A6C-6042-468B-84C1-1AFA137D36D5}">
      <dgm:prSet/>
      <dgm:spPr/>
      <dgm:t>
        <a:bodyPr/>
        <a:lstStyle/>
        <a:p>
          <a:endParaRPr lang="ru-RU"/>
        </a:p>
      </dgm:t>
    </dgm:pt>
    <dgm:pt modelId="{B0F7B886-0BEC-49FC-B7F1-8136902FC398}" type="sibTrans" cxnId="{E8DC2A6C-6042-468B-84C1-1AFA137D36D5}">
      <dgm:prSet/>
      <dgm:spPr/>
      <dgm:t>
        <a:bodyPr/>
        <a:lstStyle/>
        <a:p>
          <a:endParaRPr lang="ru-RU"/>
        </a:p>
      </dgm:t>
    </dgm:pt>
    <dgm:pt modelId="{EE410542-CE8E-43AA-A985-86CDFB81A10B}">
      <dgm:prSet/>
      <dgm:spPr/>
      <dgm:t>
        <a:bodyPr/>
        <a:lstStyle/>
        <a:p>
          <a:r>
            <a:rPr lang="ru-RU" dirty="0" smtClean="0"/>
            <a:t>возможность проведения аттестации</a:t>
          </a:r>
          <a:endParaRPr lang="ru-RU" dirty="0"/>
        </a:p>
      </dgm:t>
    </dgm:pt>
    <dgm:pt modelId="{220D4FC8-8452-4513-A742-FCB10A984A0B}" type="parTrans" cxnId="{1B1CE7E0-6B87-4C80-B32C-26B09ACAC5D0}">
      <dgm:prSet/>
      <dgm:spPr/>
      <dgm:t>
        <a:bodyPr/>
        <a:lstStyle/>
        <a:p>
          <a:endParaRPr lang="ru-RU"/>
        </a:p>
      </dgm:t>
    </dgm:pt>
    <dgm:pt modelId="{66D9117A-9E27-47F6-B1A0-F8F639A805EA}" type="sibTrans" cxnId="{1B1CE7E0-6B87-4C80-B32C-26B09ACAC5D0}">
      <dgm:prSet/>
      <dgm:spPr/>
      <dgm:t>
        <a:bodyPr/>
        <a:lstStyle/>
        <a:p>
          <a:endParaRPr lang="ru-RU"/>
        </a:p>
      </dgm:t>
    </dgm:pt>
    <dgm:pt modelId="{FF45B8A6-2F61-40D7-BB8E-0B6C898217BB}" type="pres">
      <dgm:prSet presAssocID="{61521DF8-345B-49C2-8B4A-2DEDC4D945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AD73F5-6D4A-485D-88F2-158C98FF6055}" type="pres">
      <dgm:prSet presAssocID="{0DDBD429-2AD8-461D-9FD2-F11B50998FA2}" presName="hierRoot1" presStyleCnt="0">
        <dgm:presLayoutVars>
          <dgm:hierBranch val="init"/>
        </dgm:presLayoutVars>
      </dgm:prSet>
      <dgm:spPr/>
    </dgm:pt>
    <dgm:pt modelId="{4C6F4A22-2D56-459E-B8CA-A15C0DBD485B}" type="pres">
      <dgm:prSet presAssocID="{0DDBD429-2AD8-461D-9FD2-F11B50998FA2}" presName="rootComposite1" presStyleCnt="0"/>
      <dgm:spPr/>
    </dgm:pt>
    <dgm:pt modelId="{10507D16-60AF-49E0-B7D5-617AE05ADBE8}" type="pres">
      <dgm:prSet presAssocID="{0DDBD429-2AD8-461D-9FD2-F11B50998FA2}" presName="rootText1" presStyleLbl="node0" presStyleIdx="0" presStyleCnt="1" custScaleX="210158" custScaleY="237905">
        <dgm:presLayoutVars>
          <dgm:chPref val="3"/>
        </dgm:presLayoutVars>
      </dgm:prSet>
      <dgm:spPr/>
    </dgm:pt>
    <dgm:pt modelId="{C5DA9D5C-A5E5-4D82-AD9A-AD9E41735F4F}" type="pres">
      <dgm:prSet presAssocID="{0DDBD429-2AD8-461D-9FD2-F11B50998FA2}" presName="rootConnector1" presStyleLbl="node1" presStyleIdx="0" presStyleCnt="0"/>
      <dgm:spPr/>
    </dgm:pt>
    <dgm:pt modelId="{C4A0838E-A823-4078-8C3F-8D47CEF39CE0}" type="pres">
      <dgm:prSet presAssocID="{0DDBD429-2AD8-461D-9FD2-F11B50998FA2}" presName="hierChild2" presStyleCnt="0"/>
      <dgm:spPr/>
    </dgm:pt>
    <dgm:pt modelId="{653B7860-EBF1-4355-8BB0-E3E0E43F5316}" type="pres">
      <dgm:prSet presAssocID="{9F68FDA3-242B-430A-993C-C3B6304DA074}" presName="Name37" presStyleLbl="parChTrans1D2" presStyleIdx="0" presStyleCnt="4"/>
      <dgm:spPr/>
    </dgm:pt>
    <dgm:pt modelId="{BEF0BE53-3CB3-4B67-ADFD-B1827362BDA7}" type="pres">
      <dgm:prSet presAssocID="{6B12A375-58DE-4FD8-864C-DBE241FB5C19}" presName="hierRoot2" presStyleCnt="0">
        <dgm:presLayoutVars>
          <dgm:hierBranch val="init"/>
        </dgm:presLayoutVars>
      </dgm:prSet>
      <dgm:spPr/>
    </dgm:pt>
    <dgm:pt modelId="{0836161B-15C7-4E96-BD45-F85D04F2A46E}" type="pres">
      <dgm:prSet presAssocID="{6B12A375-58DE-4FD8-864C-DBE241FB5C19}" presName="rootComposite" presStyleCnt="0"/>
      <dgm:spPr/>
    </dgm:pt>
    <dgm:pt modelId="{40383239-2493-4B21-98CE-F8A554ACF039}" type="pres">
      <dgm:prSet presAssocID="{6B12A375-58DE-4FD8-864C-DBE241FB5C19}" presName="rootText" presStyleLbl="node2" presStyleIdx="0" presStyleCnt="4" custScaleX="123384" custScaleY="164554" custLinFactY="-100000" custLinFactNeighborX="12509" custLinFactNeighborY="-132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72E17-8B74-48A5-9596-7D21B0BC5256}" type="pres">
      <dgm:prSet presAssocID="{6B12A375-58DE-4FD8-864C-DBE241FB5C19}" presName="rootConnector" presStyleLbl="node2" presStyleIdx="0" presStyleCnt="4"/>
      <dgm:spPr/>
    </dgm:pt>
    <dgm:pt modelId="{9A3F5C7C-4DDB-49DB-8C59-C925043CD09F}" type="pres">
      <dgm:prSet presAssocID="{6B12A375-58DE-4FD8-864C-DBE241FB5C19}" presName="hierChild4" presStyleCnt="0"/>
      <dgm:spPr/>
    </dgm:pt>
    <dgm:pt modelId="{0DA16CFB-53C7-4256-8FDC-3E59E729CB19}" type="pres">
      <dgm:prSet presAssocID="{6B12A375-58DE-4FD8-864C-DBE241FB5C19}" presName="hierChild5" presStyleCnt="0"/>
      <dgm:spPr/>
    </dgm:pt>
    <dgm:pt modelId="{039CBBBD-1C68-4AA1-960D-C0750B0A49B8}" type="pres">
      <dgm:prSet presAssocID="{40951B4C-BD4E-42D1-86E7-BD7008B8B47F}" presName="Name37" presStyleLbl="parChTrans1D2" presStyleIdx="1" presStyleCnt="4"/>
      <dgm:spPr/>
    </dgm:pt>
    <dgm:pt modelId="{BDA21A4F-F286-4705-89FE-D9E532F6672D}" type="pres">
      <dgm:prSet presAssocID="{EA0AC133-F62B-47C7-890D-AB31F51B6C59}" presName="hierRoot2" presStyleCnt="0">
        <dgm:presLayoutVars>
          <dgm:hierBranch val="init"/>
        </dgm:presLayoutVars>
      </dgm:prSet>
      <dgm:spPr/>
    </dgm:pt>
    <dgm:pt modelId="{3B4CFB9D-6870-463D-A888-32B0F1D2F9F8}" type="pres">
      <dgm:prSet presAssocID="{EA0AC133-F62B-47C7-890D-AB31F51B6C59}" presName="rootComposite" presStyleCnt="0"/>
      <dgm:spPr/>
    </dgm:pt>
    <dgm:pt modelId="{AB31F615-1E91-4BDC-A01A-3446CB237883}" type="pres">
      <dgm:prSet presAssocID="{EA0AC133-F62B-47C7-890D-AB31F51B6C59}" presName="rootText" presStyleLbl="node2" presStyleIdx="1" presStyleCnt="4" custScaleX="124332" custScaleY="183170" custLinFactNeighborX="-3051" custLinFactNeighborY="99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7B0C83-3A19-4FB6-B5D9-733789084579}" type="pres">
      <dgm:prSet presAssocID="{EA0AC133-F62B-47C7-890D-AB31F51B6C59}" presName="rootConnector" presStyleLbl="node2" presStyleIdx="1" presStyleCnt="4"/>
      <dgm:spPr/>
    </dgm:pt>
    <dgm:pt modelId="{F03156E6-937A-4D48-B6BA-73E4A94FA2F4}" type="pres">
      <dgm:prSet presAssocID="{EA0AC133-F62B-47C7-890D-AB31F51B6C59}" presName="hierChild4" presStyleCnt="0"/>
      <dgm:spPr/>
    </dgm:pt>
    <dgm:pt modelId="{8CA39728-4099-4414-A19D-A4CDCE2810CF}" type="pres">
      <dgm:prSet presAssocID="{EA0AC133-F62B-47C7-890D-AB31F51B6C59}" presName="hierChild5" presStyleCnt="0"/>
      <dgm:spPr/>
    </dgm:pt>
    <dgm:pt modelId="{86DB7D4B-E2B9-4565-B014-096352EDB754}" type="pres">
      <dgm:prSet presAssocID="{3AFC0D3C-627B-4DFB-971E-5EE0E52F9550}" presName="Name37" presStyleLbl="parChTrans1D2" presStyleIdx="2" presStyleCnt="4"/>
      <dgm:spPr/>
    </dgm:pt>
    <dgm:pt modelId="{A30D3961-1EE2-4CC2-9C10-F4B46D13100D}" type="pres">
      <dgm:prSet presAssocID="{E69C8714-89C2-4222-BF2B-85D2DBE6D62B}" presName="hierRoot2" presStyleCnt="0">
        <dgm:presLayoutVars>
          <dgm:hierBranch val="init"/>
        </dgm:presLayoutVars>
      </dgm:prSet>
      <dgm:spPr/>
    </dgm:pt>
    <dgm:pt modelId="{7EE3A867-FBAE-4B32-961B-189C97057FF9}" type="pres">
      <dgm:prSet presAssocID="{E69C8714-89C2-4222-BF2B-85D2DBE6D62B}" presName="rootComposite" presStyleCnt="0"/>
      <dgm:spPr/>
    </dgm:pt>
    <dgm:pt modelId="{68A25D2B-4940-47A4-9893-B9DE5E7BD6A5}" type="pres">
      <dgm:prSet presAssocID="{E69C8714-89C2-4222-BF2B-85D2DBE6D62B}" presName="rootText" presStyleLbl="node2" presStyleIdx="2" presStyleCnt="4" custScaleX="118726" custScaleY="162523" custLinFactX="15995" custLinFactY="-100000" custLinFactNeighborX="100000" custLinFactNeighborY="-139390">
        <dgm:presLayoutVars>
          <dgm:chPref val="3"/>
        </dgm:presLayoutVars>
      </dgm:prSet>
      <dgm:spPr/>
    </dgm:pt>
    <dgm:pt modelId="{34E1BFD7-07BA-487A-B628-86903846543D}" type="pres">
      <dgm:prSet presAssocID="{E69C8714-89C2-4222-BF2B-85D2DBE6D62B}" presName="rootConnector" presStyleLbl="node2" presStyleIdx="2" presStyleCnt="4"/>
      <dgm:spPr/>
    </dgm:pt>
    <dgm:pt modelId="{CD8F8B2F-3ED4-4BC9-BE43-406D92C3B71D}" type="pres">
      <dgm:prSet presAssocID="{E69C8714-89C2-4222-BF2B-85D2DBE6D62B}" presName="hierChild4" presStyleCnt="0"/>
      <dgm:spPr/>
    </dgm:pt>
    <dgm:pt modelId="{667C97BA-1FCC-4A53-937B-982E2B96EED1}" type="pres">
      <dgm:prSet presAssocID="{E69C8714-89C2-4222-BF2B-85D2DBE6D62B}" presName="hierChild5" presStyleCnt="0"/>
      <dgm:spPr/>
    </dgm:pt>
    <dgm:pt modelId="{7FCA5F1E-B4C3-403E-8727-8A9255CD9309}" type="pres">
      <dgm:prSet presAssocID="{220D4FC8-8452-4513-A742-FCB10A984A0B}" presName="Name37" presStyleLbl="parChTrans1D2" presStyleIdx="3" presStyleCnt="4"/>
      <dgm:spPr/>
    </dgm:pt>
    <dgm:pt modelId="{92F05D61-1286-4F4D-A2DC-CF476F367155}" type="pres">
      <dgm:prSet presAssocID="{EE410542-CE8E-43AA-A985-86CDFB81A10B}" presName="hierRoot2" presStyleCnt="0">
        <dgm:presLayoutVars>
          <dgm:hierBranch val="init"/>
        </dgm:presLayoutVars>
      </dgm:prSet>
      <dgm:spPr/>
    </dgm:pt>
    <dgm:pt modelId="{919FCC9B-E9BC-4644-A284-B521782605B7}" type="pres">
      <dgm:prSet presAssocID="{EE410542-CE8E-43AA-A985-86CDFB81A10B}" presName="rootComposite" presStyleCnt="0"/>
      <dgm:spPr/>
    </dgm:pt>
    <dgm:pt modelId="{B96514E3-ED7D-4D9C-AFC6-984591A9E3A2}" type="pres">
      <dgm:prSet presAssocID="{EE410542-CE8E-43AA-A985-86CDFB81A10B}" presName="rootText" presStyleLbl="node2" presStyleIdx="3" presStyleCnt="4" custScaleX="141798" custScaleY="154231">
        <dgm:presLayoutVars>
          <dgm:chPref val="3"/>
        </dgm:presLayoutVars>
      </dgm:prSet>
      <dgm:spPr/>
    </dgm:pt>
    <dgm:pt modelId="{1A50B1EE-EC84-4C82-AA1B-DF2099D4D29E}" type="pres">
      <dgm:prSet presAssocID="{EE410542-CE8E-43AA-A985-86CDFB81A10B}" presName="rootConnector" presStyleLbl="node2" presStyleIdx="3" presStyleCnt="4"/>
      <dgm:spPr/>
    </dgm:pt>
    <dgm:pt modelId="{7C7DC8B9-1398-48DD-85A3-79E9BBE9EA0B}" type="pres">
      <dgm:prSet presAssocID="{EE410542-CE8E-43AA-A985-86CDFB81A10B}" presName="hierChild4" presStyleCnt="0"/>
      <dgm:spPr/>
    </dgm:pt>
    <dgm:pt modelId="{E1066073-5D97-410E-9BCB-0938D22B7EF8}" type="pres">
      <dgm:prSet presAssocID="{EE410542-CE8E-43AA-A985-86CDFB81A10B}" presName="hierChild5" presStyleCnt="0"/>
      <dgm:spPr/>
    </dgm:pt>
    <dgm:pt modelId="{AEC5CEB4-9E33-42D1-BDDF-CAAB2795E26E}" type="pres">
      <dgm:prSet presAssocID="{0DDBD429-2AD8-461D-9FD2-F11B50998FA2}" presName="hierChild3" presStyleCnt="0"/>
      <dgm:spPr/>
    </dgm:pt>
  </dgm:ptLst>
  <dgm:cxnLst>
    <dgm:cxn modelId="{F59BA828-57D0-455C-A919-1755ECEEA335}" type="presOf" srcId="{61521DF8-345B-49C2-8B4A-2DEDC4D9455D}" destId="{FF45B8A6-2F61-40D7-BB8E-0B6C898217BB}" srcOrd="0" destOrd="0" presId="urn:microsoft.com/office/officeart/2005/8/layout/orgChart1"/>
    <dgm:cxn modelId="{44FD0D8C-F7E6-4A2A-99A2-BA986733F9E7}" type="presOf" srcId="{0DDBD429-2AD8-461D-9FD2-F11B50998FA2}" destId="{C5DA9D5C-A5E5-4D82-AD9A-AD9E41735F4F}" srcOrd="1" destOrd="0" presId="urn:microsoft.com/office/officeart/2005/8/layout/orgChart1"/>
    <dgm:cxn modelId="{CFC608C5-F8EE-4A99-864C-42393A516472}" type="presOf" srcId="{EE410542-CE8E-43AA-A985-86CDFB81A10B}" destId="{1A50B1EE-EC84-4C82-AA1B-DF2099D4D29E}" srcOrd="1" destOrd="0" presId="urn:microsoft.com/office/officeart/2005/8/layout/orgChart1"/>
    <dgm:cxn modelId="{1F14E293-F59E-46DF-8420-D75FC7515B8B}" type="presOf" srcId="{220D4FC8-8452-4513-A742-FCB10A984A0B}" destId="{7FCA5F1E-B4C3-403E-8727-8A9255CD9309}" srcOrd="0" destOrd="0" presId="urn:microsoft.com/office/officeart/2005/8/layout/orgChart1"/>
    <dgm:cxn modelId="{0A9AAEDD-1808-454D-A8A7-E7BDFE7732FA}" srcId="{0DDBD429-2AD8-461D-9FD2-F11B50998FA2}" destId="{EA0AC133-F62B-47C7-890D-AB31F51B6C59}" srcOrd="1" destOrd="0" parTransId="{40951B4C-BD4E-42D1-86E7-BD7008B8B47F}" sibTransId="{B72BAAEE-2D53-4CD9-8B50-AE18973DC0BD}"/>
    <dgm:cxn modelId="{44955C74-0ADC-4A0D-AD18-D61978A30AE7}" type="presOf" srcId="{EE410542-CE8E-43AA-A985-86CDFB81A10B}" destId="{B96514E3-ED7D-4D9C-AFC6-984591A9E3A2}" srcOrd="0" destOrd="0" presId="urn:microsoft.com/office/officeart/2005/8/layout/orgChart1"/>
    <dgm:cxn modelId="{EBFEF244-AD1E-48AA-8C2C-A8127A61CA20}" type="presOf" srcId="{E69C8714-89C2-4222-BF2B-85D2DBE6D62B}" destId="{34E1BFD7-07BA-487A-B628-86903846543D}" srcOrd="1" destOrd="0" presId="urn:microsoft.com/office/officeart/2005/8/layout/orgChart1"/>
    <dgm:cxn modelId="{68C76887-EDB9-4C08-88FA-08EC1CE85013}" type="presOf" srcId="{EA0AC133-F62B-47C7-890D-AB31F51B6C59}" destId="{DA7B0C83-3A19-4FB6-B5D9-733789084579}" srcOrd="1" destOrd="0" presId="urn:microsoft.com/office/officeart/2005/8/layout/orgChart1"/>
    <dgm:cxn modelId="{256A3875-22EE-406A-8BCF-265F5691A082}" type="presOf" srcId="{6B12A375-58DE-4FD8-864C-DBE241FB5C19}" destId="{4D272E17-8B74-48A5-9596-7D21B0BC5256}" srcOrd="1" destOrd="0" presId="urn:microsoft.com/office/officeart/2005/8/layout/orgChart1"/>
    <dgm:cxn modelId="{EF49193B-092B-4F8E-9420-402D24DEE852}" type="presOf" srcId="{EA0AC133-F62B-47C7-890D-AB31F51B6C59}" destId="{AB31F615-1E91-4BDC-A01A-3446CB237883}" srcOrd="0" destOrd="0" presId="urn:microsoft.com/office/officeart/2005/8/layout/orgChart1"/>
    <dgm:cxn modelId="{1B1CE7E0-6B87-4C80-B32C-26B09ACAC5D0}" srcId="{0DDBD429-2AD8-461D-9FD2-F11B50998FA2}" destId="{EE410542-CE8E-43AA-A985-86CDFB81A10B}" srcOrd="3" destOrd="0" parTransId="{220D4FC8-8452-4513-A742-FCB10A984A0B}" sibTransId="{66D9117A-9E27-47F6-B1A0-F8F639A805EA}"/>
    <dgm:cxn modelId="{9C769A78-668C-495E-8476-4B5541358FDB}" type="presOf" srcId="{9F68FDA3-242B-430A-993C-C3B6304DA074}" destId="{653B7860-EBF1-4355-8BB0-E3E0E43F5316}" srcOrd="0" destOrd="0" presId="urn:microsoft.com/office/officeart/2005/8/layout/orgChart1"/>
    <dgm:cxn modelId="{ECC942E1-791B-4324-A194-36502D85E522}" srcId="{0DDBD429-2AD8-461D-9FD2-F11B50998FA2}" destId="{6B12A375-58DE-4FD8-864C-DBE241FB5C19}" srcOrd="0" destOrd="0" parTransId="{9F68FDA3-242B-430A-993C-C3B6304DA074}" sibTransId="{0DFE2ABF-B0E4-459B-A21D-072409106B37}"/>
    <dgm:cxn modelId="{3A18C95F-7ADF-4CC5-A8C8-3FFBCD3B7B83}" type="presOf" srcId="{40951B4C-BD4E-42D1-86E7-BD7008B8B47F}" destId="{039CBBBD-1C68-4AA1-960D-C0750B0A49B8}" srcOrd="0" destOrd="0" presId="urn:microsoft.com/office/officeart/2005/8/layout/orgChart1"/>
    <dgm:cxn modelId="{6A7C2FA3-719A-44C1-A3F2-D6F010F1C146}" type="presOf" srcId="{0DDBD429-2AD8-461D-9FD2-F11B50998FA2}" destId="{10507D16-60AF-49E0-B7D5-617AE05ADBE8}" srcOrd="0" destOrd="0" presId="urn:microsoft.com/office/officeart/2005/8/layout/orgChart1"/>
    <dgm:cxn modelId="{56E602F3-D4E6-472D-BC09-8D0B93149298}" srcId="{61521DF8-345B-49C2-8B4A-2DEDC4D9455D}" destId="{0DDBD429-2AD8-461D-9FD2-F11B50998FA2}" srcOrd="0" destOrd="0" parTransId="{69D5C506-8D03-4FA0-9C98-983F085709C8}" sibTransId="{3A8FAFD6-547E-4DAB-9E1E-2582C6685D0D}"/>
    <dgm:cxn modelId="{A1C79FB5-BE2C-451C-9E3B-5E6E8B05332A}" type="presOf" srcId="{3AFC0D3C-627B-4DFB-971E-5EE0E52F9550}" destId="{86DB7D4B-E2B9-4565-B014-096352EDB754}" srcOrd="0" destOrd="0" presId="urn:microsoft.com/office/officeart/2005/8/layout/orgChart1"/>
    <dgm:cxn modelId="{E8DC2A6C-6042-468B-84C1-1AFA137D36D5}" srcId="{0DDBD429-2AD8-461D-9FD2-F11B50998FA2}" destId="{E69C8714-89C2-4222-BF2B-85D2DBE6D62B}" srcOrd="2" destOrd="0" parTransId="{3AFC0D3C-627B-4DFB-971E-5EE0E52F9550}" sibTransId="{B0F7B886-0BEC-49FC-B7F1-8136902FC398}"/>
    <dgm:cxn modelId="{A23D6DCE-D1B8-4AFA-9574-421BC20B3EDC}" type="presOf" srcId="{E69C8714-89C2-4222-BF2B-85D2DBE6D62B}" destId="{68A25D2B-4940-47A4-9893-B9DE5E7BD6A5}" srcOrd="0" destOrd="0" presId="urn:microsoft.com/office/officeart/2005/8/layout/orgChart1"/>
    <dgm:cxn modelId="{AE36F66A-005E-4ABF-972A-889608612E90}" type="presOf" srcId="{6B12A375-58DE-4FD8-864C-DBE241FB5C19}" destId="{40383239-2493-4B21-98CE-F8A554ACF039}" srcOrd="0" destOrd="0" presId="urn:microsoft.com/office/officeart/2005/8/layout/orgChart1"/>
    <dgm:cxn modelId="{FDC59630-382C-4DA2-ABDF-506FD0173332}" type="presParOf" srcId="{FF45B8A6-2F61-40D7-BB8E-0B6C898217BB}" destId="{54AD73F5-6D4A-485D-88F2-158C98FF6055}" srcOrd="0" destOrd="0" presId="urn:microsoft.com/office/officeart/2005/8/layout/orgChart1"/>
    <dgm:cxn modelId="{018E0DF5-F515-4337-9B66-E1F01DC9FB6D}" type="presParOf" srcId="{54AD73F5-6D4A-485D-88F2-158C98FF6055}" destId="{4C6F4A22-2D56-459E-B8CA-A15C0DBD485B}" srcOrd="0" destOrd="0" presId="urn:microsoft.com/office/officeart/2005/8/layout/orgChart1"/>
    <dgm:cxn modelId="{02C802AA-1133-43A2-99EF-E4F8C192F3FC}" type="presParOf" srcId="{4C6F4A22-2D56-459E-B8CA-A15C0DBD485B}" destId="{10507D16-60AF-49E0-B7D5-617AE05ADBE8}" srcOrd="0" destOrd="0" presId="urn:microsoft.com/office/officeart/2005/8/layout/orgChart1"/>
    <dgm:cxn modelId="{A52E049A-14C6-417E-9A30-AF65E3A394F0}" type="presParOf" srcId="{4C6F4A22-2D56-459E-B8CA-A15C0DBD485B}" destId="{C5DA9D5C-A5E5-4D82-AD9A-AD9E41735F4F}" srcOrd="1" destOrd="0" presId="urn:microsoft.com/office/officeart/2005/8/layout/orgChart1"/>
    <dgm:cxn modelId="{539C65A6-7FEB-40E9-973F-E35BF16AB50E}" type="presParOf" srcId="{54AD73F5-6D4A-485D-88F2-158C98FF6055}" destId="{C4A0838E-A823-4078-8C3F-8D47CEF39CE0}" srcOrd="1" destOrd="0" presId="urn:microsoft.com/office/officeart/2005/8/layout/orgChart1"/>
    <dgm:cxn modelId="{F50F8882-9EBE-472D-9FFD-7F18F997ADCF}" type="presParOf" srcId="{C4A0838E-A823-4078-8C3F-8D47CEF39CE0}" destId="{653B7860-EBF1-4355-8BB0-E3E0E43F5316}" srcOrd="0" destOrd="0" presId="urn:microsoft.com/office/officeart/2005/8/layout/orgChart1"/>
    <dgm:cxn modelId="{6EA56CBF-0490-4399-A51E-C441BB4C3EAF}" type="presParOf" srcId="{C4A0838E-A823-4078-8C3F-8D47CEF39CE0}" destId="{BEF0BE53-3CB3-4B67-ADFD-B1827362BDA7}" srcOrd="1" destOrd="0" presId="urn:microsoft.com/office/officeart/2005/8/layout/orgChart1"/>
    <dgm:cxn modelId="{90EDF82C-07B5-4018-8F2D-EE4C7350A0D0}" type="presParOf" srcId="{BEF0BE53-3CB3-4B67-ADFD-B1827362BDA7}" destId="{0836161B-15C7-4E96-BD45-F85D04F2A46E}" srcOrd="0" destOrd="0" presId="urn:microsoft.com/office/officeart/2005/8/layout/orgChart1"/>
    <dgm:cxn modelId="{704B3B00-0C76-4C29-94EE-0EEC462AD140}" type="presParOf" srcId="{0836161B-15C7-4E96-BD45-F85D04F2A46E}" destId="{40383239-2493-4B21-98CE-F8A554ACF039}" srcOrd="0" destOrd="0" presId="urn:microsoft.com/office/officeart/2005/8/layout/orgChart1"/>
    <dgm:cxn modelId="{3B8D7982-C1A4-4AF5-BD81-8A9F349B8D15}" type="presParOf" srcId="{0836161B-15C7-4E96-BD45-F85D04F2A46E}" destId="{4D272E17-8B74-48A5-9596-7D21B0BC5256}" srcOrd="1" destOrd="0" presId="urn:microsoft.com/office/officeart/2005/8/layout/orgChart1"/>
    <dgm:cxn modelId="{034132AA-C636-4632-BEB4-5720D1387D70}" type="presParOf" srcId="{BEF0BE53-3CB3-4B67-ADFD-B1827362BDA7}" destId="{9A3F5C7C-4DDB-49DB-8C59-C925043CD09F}" srcOrd="1" destOrd="0" presId="urn:microsoft.com/office/officeart/2005/8/layout/orgChart1"/>
    <dgm:cxn modelId="{0A34918A-EC3A-4297-B0EE-2BCF06DBFB18}" type="presParOf" srcId="{BEF0BE53-3CB3-4B67-ADFD-B1827362BDA7}" destId="{0DA16CFB-53C7-4256-8FDC-3E59E729CB19}" srcOrd="2" destOrd="0" presId="urn:microsoft.com/office/officeart/2005/8/layout/orgChart1"/>
    <dgm:cxn modelId="{0CF86792-1F24-43B3-8626-59924CA781A4}" type="presParOf" srcId="{C4A0838E-A823-4078-8C3F-8D47CEF39CE0}" destId="{039CBBBD-1C68-4AA1-960D-C0750B0A49B8}" srcOrd="2" destOrd="0" presId="urn:microsoft.com/office/officeart/2005/8/layout/orgChart1"/>
    <dgm:cxn modelId="{37725BA2-61DD-4148-8E7F-48FC93F1E5BC}" type="presParOf" srcId="{C4A0838E-A823-4078-8C3F-8D47CEF39CE0}" destId="{BDA21A4F-F286-4705-89FE-D9E532F6672D}" srcOrd="3" destOrd="0" presId="urn:microsoft.com/office/officeart/2005/8/layout/orgChart1"/>
    <dgm:cxn modelId="{B7128A6B-D6E7-4263-9459-5C35254261AF}" type="presParOf" srcId="{BDA21A4F-F286-4705-89FE-D9E532F6672D}" destId="{3B4CFB9D-6870-463D-A888-32B0F1D2F9F8}" srcOrd="0" destOrd="0" presId="urn:microsoft.com/office/officeart/2005/8/layout/orgChart1"/>
    <dgm:cxn modelId="{19B8D44F-10BD-413D-9D43-CDE421F93BAB}" type="presParOf" srcId="{3B4CFB9D-6870-463D-A888-32B0F1D2F9F8}" destId="{AB31F615-1E91-4BDC-A01A-3446CB237883}" srcOrd="0" destOrd="0" presId="urn:microsoft.com/office/officeart/2005/8/layout/orgChart1"/>
    <dgm:cxn modelId="{389E2F85-8852-4DFA-8619-1EF56EB51F06}" type="presParOf" srcId="{3B4CFB9D-6870-463D-A888-32B0F1D2F9F8}" destId="{DA7B0C83-3A19-4FB6-B5D9-733789084579}" srcOrd="1" destOrd="0" presId="urn:microsoft.com/office/officeart/2005/8/layout/orgChart1"/>
    <dgm:cxn modelId="{21EDBC0E-C7DE-47C3-9308-B940CF836EBA}" type="presParOf" srcId="{BDA21A4F-F286-4705-89FE-D9E532F6672D}" destId="{F03156E6-937A-4D48-B6BA-73E4A94FA2F4}" srcOrd="1" destOrd="0" presId="urn:microsoft.com/office/officeart/2005/8/layout/orgChart1"/>
    <dgm:cxn modelId="{1B9FEE68-854C-4339-9E21-3B807950CDEB}" type="presParOf" srcId="{BDA21A4F-F286-4705-89FE-D9E532F6672D}" destId="{8CA39728-4099-4414-A19D-A4CDCE2810CF}" srcOrd="2" destOrd="0" presId="urn:microsoft.com/office/officeart/2005/8/layout/orgChart1"/>
    <dgm:cxn modelId="{B7B48A67-081E-4FB3-9010-5834BAB319CC}" type="presParOf" srcId="{C4A0838E-A823-4078-8C3F-8D47CEF39CE0}" destId="{86DB7D4B-E2B9-4565-B014-096352EDB754}" srcOrd="4" destOrd="0" presId="urn:microsoft.com/office/officeart/2005/8/layout/orgChart1"/>
    <dgm:cxn modelId="{F0B65773-84E5-451A-93FE-E67C30C49110}" type="presParOf" srcId="{C4A0838E-A823-4078-8C3F-8D47CEF39CE0}" destId="{A30D3961-1EE2-4CC2-9C10-F4B46D13100D}" srcOrd="5" destOrd="0" presId="urn:microsoft.com/office/officeart/2005/8/layout/orgChart1"/>
    <dgm:cxn modelId="{B6BFCF85-0E52-4E9F-AC55-ABEE9F9F2C53}" type="presParOf" srcId="{A30D3961-1EE2-4CC2-9C10-F4B46D13100D}" destId="{7EE3A867-FBAE-4B32-961B-189C97057FF9}" srcOrd="0" destOrd="0" presId="urn:microsoft.com/office/officeart/2005/8/layout/orgChart1"/>
    <dgm:cxn modelId="{4CD28D3D-9E34-4DAE-AFA8-3D053C53D103}" type="presParOf" srcId="{7EE3A867-FBAE-4B32-961B-189C97057FF9}" destId="{68A25D2B-4940-47A4-9893-B9DE5E7BD6A5}" srcOrd="0" destOrd="0" presId="urn:microsoft.com/office/officeart/2005/8/layout/orgChart1"/>
    <dgm:cxn modelId="{28684350-529E-4744-9AEE-6EF411F66A4D}" type="presParOf" srcId="{7EE3A867-FBAE-4B32-961B-189C97057FF9}" destId="{34E1BFD7-07BA-487A-B628-86903846543D}" srcOrd="1" destOrd="0" presId="urn:microsoft.com/office/officeart/2005/8/layout/orgChart1"/>
    <dgm:cxn modelId="{05A65E85-D000-4856-91F6-7406A73E4A1F}" type="presParOf" srcId="{A30D3961-1EE2-4CC2-9C10-F4B46D13100D}" destId="{CD8F8B2F-3ED4-4BC9-BE43-406D92C3B71D}" srcOrd="1" destOrd="0" presId="urn:microsoft.com/office/officeart/2005/8/layout/orgChart1"/>
    <dgm:cxn modelId="{58289908-6086-4587-9665-39BA2D1E7E23}" type="presParOf" srcId="{A30D3961-1EE2-4CC2-9C10-F4B46D13100D}" destId="{667C97BA-1FCC-4A53-937B-982E2B96EED1}" srcOrd="2" destOrd="0" presId="urn:microsoft.com/office/officeart/2005/8/layout/orgChart1"/>
    <dgm:cxn modelId="{F2633082-767A-4F30-9D38-3029FFABD9E5}" type="presParOf" srcId="{C4A0838E-A823-4078-8C3F-8D47CEF39CE0}" destId="{7FCA5F1E-B4C3-403E-8727-8A9255CD9309}" srcOrd="6" destOrd="0" presId="urn:microsoft.com/office/officeart/2005/8/layout/orgChart1"/>
    <dgm:cxn modelId="{310090AC-783C-4533-9DF0-65ADC59AF903}" type="presParOf" srcId="{C4A0838E-A823-4078-8C3F-8D47CEF39CE0}" destId="{92F05D61-1286-4F4D-A2DC-CF476F367155}" srcOrd="7" destOrd="0" presId="urn:microsoft.com/office/officeart/2005/8/layout/orgChart1"/>
    <dgm:cxn modelId="{F9139C21-6B62-4C63-A61A-65156D49FCD3}" type="presParOf" srcId="{92F05D61-1286-4F4D-A2DC-CF476F367155}" destId="{919FCC9B-E9BC-4644-A284-B521782605B7}" srcOrd="0" destOrd="0" presId="urn:microsoft.com/office/officeart/2005/8/layout/orgChart1"/>
    <dgm:cxn modelId="{3009FEFA-67A3-474A-AC19-3B7FCB68521A}" type="presParOf" srcId="{919FCC9B-E9BC-4644-A284-B521782605B7}" destId="{B96514E3-ED7D-4D9C-AFC6-984591A9E3A2}" srcOrd="0" destOrd="0" presId="urn:microsoft.com/office/officeart/2005/8/layout/orgChart1"/>
    <dgm:cxn modelId="{C8E31D47-A5BC-4ACF-9D54-E16EBBEA786E}" type="presParOf" srcId="{919FCC9B-E9BC-4644-A284-B521782605B7}" destId="{1A50B1EE-EC84-4C82-AA1B-DF2099D4D29E}" srcOrd="1" destOrd="0" presId="urn:microsoft.com/office/officeart/2005/8/layout/orgChart1"/>
    <dgm:cxn modelId="{44343BF7-1F7E-4EB4-8EF8-E38ACE3DD53F}" type="presParOf" srcId="{92F05D61-1286-4F4D-A2DC-CF476F367155}" destId="{7C7DC8B9-1398-48DD-85A3-79E9BBE9EA0B}" srcOrd="1" destOrd="0" presId="urn:microsoft.com/office/officeart/2005/8/layout/orgChart1"/>
    <dgm:cxn modelId="{2FA1F0A3-E2AE-4E21-B172-EC00F88A81DC}" type="presParOf" srcId="{92F05D61-1286-4F4D-A2DC-CF476F367155}" destId="{E1066073-5D97-410E-9BCB-0938D22B7EF8}" srcOrd="2" destOrd="0" presId="urn:microsoft.com/office/officeart/2005/8/layout/orgChart1"/>
    <dgm:cxn modelId="{EC54F1E0-3F6A-4C76-BC39-778AF8D6D008}" type="presParOf" srcId="{54AD73F5-6D4A-485D-88F2-158C98FF6055}" destId="{AEC5CEB4-9E33-42D1-BDDF-CAAB2795E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B58B4-026D-4685-B07A-030F056B5C37}">
      <dsp:nvSpPr>
        <dsp:cNvPr id="0" name=""/>
        <dsp:cNvSpPr/>
      </dsp:nvSpPr>
      <dsp:spPr>
        <a:xfrm>
          <a:off x="0" y="788958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53FDC-7A4C-4C54-9484-BAA8F37A60D4}">
      <dsp:nvSpPr>
        <dsp:cNvPr id="0" name=""/>
        <dsp:cNvSpPr/>
      </dsp:nvSpPr>
      <dsp:spPr>
        <a:xfrm>
          <a:off x="411480" y="76972"/>
          <a:ext cx="5760720" cy="1080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Синхронное обучение.</a:t>
          </a:r>
          <a:r>
            <a:rPr lang="ru-RU" sz="1800" kern="1200" dirty="0" smtClean="0"/>
            <a:t>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Происходит в реальном времени (онлайн-трансляции, </a:t>
          </a:r>
          <a:r>
            <a:rPr lang="ru-RU" sz="1800" kern="1200" dirty="0" err="1" smtClean="0"/>
            <a:t>вебинары</a:t>
          </a:r>
          <a:r>
            <a:rPr lang="ru-RU" sz="1800" kern="1200" dirty="0" smtClean="0"/>
            <a:t>, видео-</a:t>
          </a:r>
          <a:r>
            <a:rPr lang="ru-RU" sz="1800" kern="1200" dirty="0" err="1" smtClean="0"/>
            <a:t>созвоны</a:t>
          </a:r>
          <a:r>
            <a:rPr lang="ru-RU" sz="1800" kern="1200" dirty="0" smtClean="0"/>
            <a:t>). </a:t>
          </a:r>
          <a:endParaRPr lang="ru-RU" sz="1800" kern="1200" dirty="0"/>
        </a:p>
      </dsp:txBody>
      <dsp:txXfrm>
        <a:off x="464249" y="129741"/>
        <a:ext cx="5655182" cy="975447"/>
      </dsp:txXfrm>
    </dsp:sp>
    <dsp:sp modelId="{C2D23C56-4967-45A2-AC09-02B3D7AB498A}">
      <dsp:nvSpPr>
        <dsp:cNvPr id="0" name=""/>
        <dsp:cNvSpPr/>
      </dsp:nvSpPr>
      <dsp:spPr>
        <a:xfrm>
          <a:off x="0" y="253259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B46E-6362-4849-AE7A-A767620CD79C}">
      <dsp:nvSpPr>
        <dsp:cNvPr id="0" name=""/>
        <dsp:cNvSpPr/>
      </dsp:nvSpPr>
      <dsp:spPr>
        <a:xfrm>
          <a:off x="411480" y="1553958"/>
          <a:ext cx="5760720" cy="1347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Асинхронное обучение.</a:t>
          </a:r>
          <a:r>
            <a:rPr lang="ru-RU" sz="1800" kern="1200" dirty="0" smtClean="0"/>
            <a:t>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Используется заранее подготовленный материал (слайды, видео, текст, тесты, задания).</a:t>
          </a:r>
          <a:endParaRPr lang="ru-RU" sz="1800" kern="1200" dirty="0"/>
        </a:p>
      </dsp:txBody>
      <dsp:txXfrm>
        <a:off x="477266" y="1619744"/>
        <a:ext cx="5629148" cy="1216060"/>
      </dsp:txXfrm>
    </dsp:sp>
    <dsp:sp modelId="{5E9F1076-21E2-4213-B228-E62C7CDE0D88}">
      <dsp:nvSpPr>
        <dsp:cNvPr id="0" name=""/>
        <dsp:cNvSpPr/>
      </dsp:nvSpPr>
      <dsp:spPr>
        <a:xfrm>
          <a:off x="0" y="366659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B9B2B-83FF-4515-99B0-C5336BFDA498}">
      <dsp:nvSpPr>
        <dsp:cNvPr id="0" name=""/>
        <dsp:cNvSpPr/>
      </dsp:nvSpPr>
      <dsp:spPr>
        <a:xfrm>
          <a:off x="411480" y="3297590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Смешанное обучение.</a:t>
          </a:r>
          <a:r>
            <a:rPr lang="ru-RU" sz="1800" kern="1200" dirty="0" smtClean="0"/>
            <a:t> </a:t>
          </a:r>
          <a:endParaRPr lang="ru-RU" sz="1800" kern="1200" dirty="0"/>
        </a:p>
      </dsp:txBody>
      <dsp:txXfrm>
        <a:off x="447506" y="3333616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035B5-093B-46E7-AEF7-60BB46DE0979}">
      <dsp:nvSpPr>
        <dsp:cNvPr id="0" name=""/>
        <dsp:cNvSpPr/>
      </dsp:nvSpPr>
      <dsp:spPr>
        <a:xfrm rot="16200000">
          <a:off x="964009" y="-964009"/>
          <a:ext cx="21867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Правильная, удобная посадка, оборудованное рабочее место</a:t>
          </a:r>
          <a:endParaRPr lang="ru-RU" sz="2000" kern="1200" dirty="0"/>
        </a:p>
      </dsp:txBody>
      <dsp:txXfrm rot="5400000">
        <a:off x="-1" y="1"/>
        <a:ext cx="4114800" cy="1640086"/>
      </dsp:txXfrm>
    </dsp:sp>
    <dsp:sp modelId="{88FB13E4-A16A-4831-88D7-A0A75D69D53A}">
      <dsp:nvSpPr>
        <dsp:cNvPr id="0" name=""/>
        <dsp:cNvSpPr/>
      </dsp:nvSpPr>
      <dsp:spPr>
        <a:xfrm>
          <a:off x="4114800" y="0"/>
          <a:ext cx="4114800" cy="21867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Грамотно составленное расписание</a:t>
          </a:r>
          <a:endParaRPr lang="ru-RU" sz="2000" kern="1200" dirty="0"/>
        </a:p>
      </dsp:txBody>
      <dsp:txXfrm>
        <a:off x="4114800" y="0"/>
        <a:ext cx="4114800" cy="1640086"/>
      </dsp:txXfrm>
    </dsp:sp>
    <dsp:sp modelId="{27984755-7385-43DF-A1B6-AF41C1432B2E}">
      <dsp:nvSpPr>
        <dsp:cNvPr id="0" name=""/>
        <dsp:cNvSpPr/>
      </dsp:nvSpPr>
      <dsp:spPr>
        <a:xfrm rot="10800000">
          <a:off x="0" y="2186781"/>
          <a:ext cx="4114800" cy="21867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Продуманное положение камеры</a:t>
          </a:r>
          <a:endParaRPr lang="ru-RU" sz="2000" kern="1200" dirty="0"/>
        </a:p>
      </dsp:txBody>
      <dsp:txXfrm rot="10800000">
        <a:off x="0" y="2733476"/>
        <a:ext cx="4114800" cy="1640086"/>
      </dsp:txXfrm>
    </dsp:sp>
    <dsp:sp modelId="{CFEA0C73-12F5-47E9-9FA1-9F3B90309330}">
      <dsp:nvSpPr>
        <dsp:cNvPr id="0" name=""/>
        <dsp:cNvSpPr/>
      </dsp:nvSpPr>
      <dsp:spPr>
        <a:xfrm rot="5400000">
          <a:off x="5078809" y="1222772"/>
          <a:ext cx="21867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Комфортный психологический настрой</a:t>
          </a:r>
          <a:endParaRPr lang="ru-RU" sz="2000" kern="1200" dirty="0"/>
        </a:p>
      </dsp:txBody>
      <dsp:txXfrm rot="-5400000">
        <a:off x="4114799" y="2733476"/>
        <a:ext cx="4114800" cy="1640086"/>
      </dsp:txXfrm>
    </dsp:sp>
    <dsp:sp modelId="{BF4AAE20-EE05-4267-9902-FEEB732A4022}">
      <dsp:nvSpPr>
        <dsp:cNvPr id="0" name=""/>
        <dsp:cNvSpPr/>
      </dsp:nvSpPr>
      <dsp:spPr>
        <a:xfrm>
          <a:off x="2602635" y="1640086"/>
          <a:ext cx="3024328" cy="10933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мотивация</a:t>
          </a:r>
          <a:endParaRPr lang="ru-RU" sz="3200" kern="1200" dirty="0"/>
        </a:p>
      </dsp:txBody>
      <dsp:txXfrm>
        <a:off x="2656010" y="1693461"/>
        <a:ext cx="2917578" cy="986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97AD3-5732-40A6-8C3E-33A7AD215929}">
      <dsp:nvSpPr>
        <dsp:cNvPr id="0" name=""/>
        <dsp:cNvSpPr/>
      </dsp:nvSpPr>
      <dsp:spPr>
        <a:xfrm>
          <a:off x="2490368" y="2050"/>
          <a:ext cx="3312371" cy="932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Привычный прямой контакт с преподавателем</a:t>
          </a:r>
          <a:endParaRPr lang="ru-RU" sz="2000" kern="1200" dirty="0"/>
        </a:p>
      </dsp:txBody>
      <dsp:txXfrm>
        <a:off x="2535887" y="47569"/>
        <a:ext cx="3221333" cy="841422"/>
      </dsp:txXfrm>
    </dsp:sp>
    <dsp:sp modelId="{6A576BED-ECEF-45A0-9133-44B04DDC8A07}">
      <dsp:nvSpPr>
        <dsp:cNvPr id="0" name=""/>
        <dsp:cNvSpPr/>
      </dsp:nvSpPr>
      <dsp:spPr>
        <a:xfrm>
          <a:off x="2086184" y="736437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2808688" y="255969"/>
              </a:moveTo>
              <a:arcTo wR="1865542" hR="1865542" stAng="18022117" swAng="6757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61728-DC68-4B8F-9B84-509310293AAB}">
      <dsp:nvSpPr>
        <dsp:cNvPr id="0" name=""/>
        <dsp:cNvSpPr/>
      </dsp:nvSpPr>
      <dsp:spPr>
        <a:xfrm>
          <a:off x="4506592" y="1291108"/>
          <a:ext cx="2828395" cy="932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Простой репертуар</a:t>
          </a:r>
          <a:endParaRPr lang="ru-RU" sz="1800" kern="1200" dirty="0"/>
        </a:p>
      </dsp:txBody>
      <dsp:txXfrm>
        <a:off x="4552111" y="1336627"/>
        <a:ext cx="2737357" cy="841422"/>
      </dsp:txXfrm>
    </dsp:sp>
    <dsp:sp modelId="{A6EEF81D-D241-4EAA-8B0D-712ECA5E7B94}">
      <dsp:nvSpPr>
        <dsp:cNvPr id="0" name=""/>
        <dsp:cNvSpPr/>
      </dsp:nvSpPr>
      <dsp:spPr>
        <a:xfrm>
          <a:off x="2354618" y="888020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3704458" y="1551474"/>
              </a:moveTo>
              <a:arcTo wR="1865542" hR="1865542" stAng="21018478" swAng="12576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43D4F-B992-415B-8CAC-8FEF549DC587}">
      <dsp:nvSpPr>
        <dsp:cNvPr id="0" name=""/>
        <dsp:cNvSpPr/>
      </dsp:nvSpPr>
      <dsp:spPr>
        <a:xfrm>
          <a:off x="4258822" y="3332585"/>
          <a:ext cx="2783982" cy="932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Базовый уровень </a:t>
          </a:r>
          <a:r>
            <a:rPr lang="ru-RU" sz="1800" kern="1200" dirty="0" err="1" smtClean="0"/>
            <a:t>тембральных</a:t>
          </a:r>
          <a:r>
            <a:rPr lang="ru-RU" sz="1800" kern="1200" dirty="0" smtClean="0"/>
            <a:t> красок, педализации</a:t>
          </a:r>
          <a:endParaRPr lang="ru-RU" sz="1800" kern="1200" dirty="0"/>
        </a:p>
      </dsp:txBody>
      <dsp:txXfrm>
        <a:off x="4304341" y="3378104"/>
        <a:ext cx="2692944" cy="841422"/>
      </dsp:txXfrm>
    </dsp:sp>
    <dsp:sp modelId="{91370CAE-FB7A-4588-858A-89AAEE481C3E}">
      <dsp:nvSpPr>
        <dsp:cNvPr id="0" name=""/>
        <dsp:cNvSpPr/>
      </dsp:nvSpPr>
      <dsp:spPr>
        <a:xfrm>
          <a:off x="2181489" y="778730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2478487" y="3627515"/>
              </a:moveTo>
              <a:arcTo wR="1865542" hR="1865542" stAng="4249111" swAng="20120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FB1B4-A95F-448F-AC62-99B25A7F1BD2}">
      <dsp:nvSpPr>
        <dsp:cNvPr id="0" name=""/>
        <dsp:cNvSpPr/>
      </dsp:nvSpPr>
      <dsp:spPr>
        <a:xfrm>
          <a:off x="1594523" y="3404591"/>
          <a:ext cx="1985552" cy="932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Спокойные темпы</a:t>
          </a:r>
          <a:endParaRPr lang="ru-RU" sz="1800" kern="1200" dirty="0"/>
        </a:p>
      </dsp:txBody>
      <dsp:txXfrm>
        <a:off x="1640042" y="3450110"/>
        <a:ext cx="1894514" cy="841422"/>
      </dsp:txXfrm>
    </dsp:sp>
    <dsp:sp modelId="{EE5C2FDE-3274-4662-85B8-22036FF38C08}">
      <dsp:nvSpPr>
        <dsp:cNvPr id="0" name=""/>
        <dsp:cNvSpPr/>
      </dsp:nvSpPr>
      <dsp:spPr>
        <a:xfrm>
          <a:off x="2163033" y="1019579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22500" y="2154408"/>
              </a:moveTo>
              <a:arcTo wR="1865542" hR="1865542" stAng="10265539" swAng="13450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73873-7BA6-43A5-B5AC-9421D65E0BBE}">
      <dsp:nvSpPr>
        <dsp:cNvPr id="0" name=""/>
        <dsp:cNvSpPr/>
      </dsp:nvSpPr>
      <dsp:spPr>
        <a:xfrm>
          <a:off x="894611" y="1291108"/>
          <a:ext cx="2955411" cy="932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Конкретный задачи</a:t>
          </a:r>
          <a:endParaRPr lang="ru-RU" sz="1800" kern="1200" dirty="0"/>
        </a:p>
      </dsp:txBody>
      <dsp:txXfrm>
        <a:off x="940130" y="1336627"/>
        <a:ext cx="2864373" cy="841422"/>
      </dsp:txXfrm>
    </dsp:sp>
    <dsp:sp modelId="{DDAA5BC8-E500-4467-9F9C-1ACF4C377DA4}">
      <dsp:nvSpPr>
        <dsp:cNvPr id="0" name=""/>
        <dsp:cNvSpPr/>
      </dsp:nvSpPr>
      <dsp:spPr>
        <a:xfrm>
          <a:off x="2475838" y="736437"/>
          <a:ext cx="3731085" cy="3731085"/>
        </a:xfrm>
        <a:custGeom>
          <a:avLst/>
          <a:gdLst/>
          <a:ahLst/>
          <a:cxnLst/>
          <a:rect l="0" t="0" r="0" b="0"/>
          <a:pathLst>
            <a:path>
              <a:moveTo>
                <a:pt x="626196" y="471172"/>
              </a:moveTo>
              <a:arcTo wR="1865542" hR="1865542" stAng="13702117" swAng="6757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5C01F-2399-4ADD-B475-FD35867DA64B}">
      <dsp:nvSpPr>
        <dsp:cNvPr id="0" name=""/>
        <dsp:cNvSpPr/>
      </dsp:nvSpPr>
      <dsp:spPr>
        <a:xfrm>
          <a:off x="411479" y="379728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образцы </a:t>
          </a:r>
          <a:r>
            <a:rPr lang="ru-RU" sz="1800" kern="1200" dirty="0" err="1" smtClean="0"/>
            <a:t>видеоисполнения</a:t>
          </a:r>
          <a:r>
            <a:rPr lang="ru-RU" sz="1800" kern="1200" dirty="0" smtClean="0"/>
            <a:t> пьес из репертуара учащихся</a:t>
          </a:r>
          <a:endParaRPr lang="ru-RU" sz="1800" kern="1200" dirty="0"/>
        </a:p>
      </dsp:txBody>
      <dsp:txXfrm>
        <a:off x="411479" y="379728"/>
        <a:ext cx="7406640" cy="673330"/>
      </dsp:txXfrm>
    </dsp:sp>
    <dsp:sp modelId="{54376951-4EE8-46E2-B3A8-758BE8CD89E2}">
      <dsp:nvSpPr>
        <dsp:cNvPr id="0" name=""/>
        <dsp:cNvSpPr/>
      </dsp:nvSpPr>
      <dsp:spPr>
        <a:xfrm>
          <a:off x="411479" y="105305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D195E9-66B1-4CD8-81A5-0300C8CD4C33}">
      <dsp:nvSpPr>
        <dsp:cNvPr id="0" name=""/>
        <dsp:cNvSpPr/>
      </dsp:nvSpPr>
      <dsp:spPr>
        <a:xfrm>
          <a:off x="1456639" y="105305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F00544-8746-4FEE-83C1-F13D9E2FA402}">
      <dsp:nvSpPr>
        <dsp:cNvPr id="0" name=""/>
        <dsp:cNvSpPr/>
      </dsp:nvSpPr>
      <dsp:spPr>
        <a:xfrm>
          <a:off x="2501798" y="105305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42F036-213A-43D3-9284-A8A03CAA9A85}">
      <dsp:nvSpPr>
        <dsp:cNvPr id="0" name=""/>
        <dsp:cNvSpPr/>
      </dsp:nvSpPr>
      <dsp:spPr>
        <a:xfrm>
          <a:off x="3546957" y="105305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894079-5779-4281-8A70-F2828B6E4834}">
      <dsp:nvSpPr>
        <dsp:cNvPr id="0" name=""/>
        <dsp:cNvSpPr/>
      </dsp:nvSpPr>
      <dsp:spPr>
        <a:xfrm>
          <a:off x="4592116" y="105305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85D9CE-5BE7-4621-B295-7B839D287EDE}">
      <dsp:nvSpPr>
        <dsp:cNvPr id="0" name=""/>
        <dsp:cNvSpPr/>
      </dsp:nvSpPr>
      <dsp:spPr>
        <a:xfrm>
          <a:off x="5637276" y="105305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A4B0EB-ECD7-4B51-857D-7FA4B3D6CA6E}">
      <dsp:nvSpPr>
        <dsp:cNvPr id="0" name=""/>
        <dsp:cNvSpPr/>
      </dsp:nvSpPr>
      <dsp:spPr>
        <a:xfrm>
          <a:off x="6682435" y="1053059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5E5F52-1F32-403F-B3B9-C9E0B2BC53D2}">
      <dsp:nvSpPr>
        <dsp:cNvPr id="0" name=""/>
        <dsp:cNvSpPr/>
      </dsp:nvSpPr>
      <dsp:spPr>
        <a:xfrm>
          <a:off x="411479" y="130512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видеонапоминание</a:t>
          </a:r>
          <a:r>
            <a:rPr lang="ru-RU" sz="1800" kern="1200" dirty="0" smtClean="0"/>
            <a:t> о правильной посадке за инструментом</a:t>
          </a:r>
          <a:endParaRPr lang="ru-RU" sz="1800" kern="1200" dirty="0"/>
        </a:p>
      </dsp:txBody>
      <dsp:txXfrm>
        <a:off x="411479" y="1305122"/>
        <a:ext cx="7406640" cy="673330"/>
      </dsp:txXfrm>
    </dsp:sp>
    <dsp:sp modelId="{B6A3BFA6-92BB-4472-8E78-703B980F0699}">
      <dsp:nvSpPr>
        <dsp:cNvPr id="0" name=""/>
        <dsp:cNvSpPr/>
      </dsp:nvSpPr>
      <dsp:spPr>
        <a:xfrm>
          <a:off x="411479" y="197845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3E1624-2447-4BE0-A920-840ED1DD426B}">
      <dsp:nvSpPr>
        <dsp:cNvPr id="0" name=""/>
        <dsp:cNvSpPr/>
      </dsp:nvSpPr>
      <dsp:spPr>
        <a:xfrm>
          <a:off x="1456639" y="197845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AA237-1D45-4678-A2D9-61CC79A9E637}">
      <dsp:nvSpPr>
        <dsp:cNvPr id="0" name=""/>
        <dsp:cNvSpPr/>
      </dsp:nvSpPr>
      <dsp:spPr>
        <a:xfrm>
          <a:off x="2501798" y="197845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4D123F-9CF3-4213-B4C8-319B0D14F9D2}">
      <dsp:nvSpPr>
        <dsp:cNvPr id="0" name=""/>
        <dsp:cNvSpPr/>
      </dsp:nvSpPr>
      <dsp:spPr>
        <a:xfrm>
          <a:off x="3546957" y="197845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E3492B-6FD8-462A-937E-B2C2F20C82DC}">
      <dsp:nvSpPr>
        <dsp:cNvPr id="0" name=""/>
        <dsp:cNvSpPr/>
      </dsp:nvSpPr>
      <dsp:spPr>
        <a:xfrm>
          <a:off x="4592116" y="197845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CD630E-1D68-4A54-A25B-65F587520AEC}">
      <dsp:nvSpPr>
        <dsp:cNvPr id="0" name=""/>
        <dsp:cNvSpPr/>
      </dsp:nvSpPr>
      <dsp:spPr>
        <a:xfrm>
          <a:off x="5637276" y="197845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881A91-95C7-4ADD-ADA1-739CF59E37C7}">
      <dsp:nvSpPr>
        <dsp:cNvPr id="0" name=""/>
        <dsp:cNvSpPr/>
      </dsp:nvSpPr>
      <dsp:spPr>
        <a:xfrm>
          <a:off x="6682435" y="1978453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9E5139-3154-40AC-9E04-EA8267204F15}">
      <dsp:nvSpPr>
        <dsp:cNvPr id="0" name=""/>
        <dsp:cNvSpPr/>
      </dsp:nvSpPr>
      <dsp:spPr>
        <a:xfrm>
          <a:off x="442365" y="2221817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порядок исполнения всех технических элементов в гаммах</a:t>
          </a:r>
          <a:endParaRPr lang="ru-RU" sz="1800" kern="1200" dirty="0"/>
        </a:p>
      </dsp:txBody>
      <dsp:txXfrm>
        <a:off x="442365" y="2221817"/>
        <a:ext cx="7406640" cy="673330"/>
      </dsp:txXfrm>
    </dsp:sp>
    <dsp:sp modelId="{DDD5E7A1-47D1-42A9-B021-72E521F674C9}">
      <dsp:nvSpPr>
        <dsp:cNvPr id="0" name=""/>
        <dsp:cNvSpPr/>
      </dsp:nvSpPr>
      <dsp:spPr>
        <a:xfrm>
          <a:off x="411479" y="2903848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4BAA89-F2B5-4851-BD11-D75B7D6991AE}">
      <dsp:nvSpPr>
        <dsp:cNvPr id="0" name=""/>
        <dsp:cNvSpPr/>
      </dsp:nvSpPr>
      <dsp:spPr>
        <a:xfrm>
          <a:off x="1456639" y="2903848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D78924-3711-48DA-AE6F-F22E2C1FA14C}">
      <dsp:nvSpPr>
        <dsp:cNvPr id="0" name=""/>
        <dsp:cNvSpPr/>
      </dsp:nvSpPr>
      <dsp:spPr>
        <a:xfrm>
          <a:off x="2501798" y="2903848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801EEC-20C1-4AE5-A72D-106FB37CB70B}">
      <dsp:nvSpPr>
        <dsp:cNvPr id="0" name=""/>
        <dsp:cNvSpPr/>
      </dsp:nvSpPr>
      <dsp:spPr>
        <a:xfrm>
          <a:off x="3546957" y="2903848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81BC2F-3B37-4CD7-8FB4-0588ADC8E1C4}">
      <dsp:nvSpPr>
        <dsp:cNvPr id="0" name=""/>
        <dsp:cNvSpPr/>
      </dsp:nvSpPr>
      <dsp:spPr>
        <a:xfrm>
          <a:off x="4592116" y="2903848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02A776-3882-40FC-AF68-7C4473DA207A}">
      <dsp:nvSpPr>
        <dsp:cNvPr id="0" name=""/>
        <dsp:cNvSpPr/>
      </dsp:nvSpPr>
      <dsp:spPr>
        <a:xfrm>
          <a:off x="5637276" y="2903848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8F49F6-3610-49C0-BAC6-C484538E4FB7}">
      <dsp:nvSpPr>
        <dsp:cNvPr id="0" name=""/>
        <dsp:cNvSpPr/>
      </dsp:nvSpPr>
      <dsp:spPr>
        <a:xfrm>
          <a:off x="6682435" y="2903848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B1D1F6-4CC7-40C7-B77F-3565835C8EA4}">
      <dsp:nvSpPr>
        <dsp:cNvPr id="0" name=""/>
        <dsp:cNvSpPr/>
      </dsp:nvSpPr>
      <dsp:spPr>
        <a:xfrm>
          <a:off x="442365" y="3147211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подробный видеоанализ выявленных </a:t>
          </a:r>
          <a:r>
            <a:rPr lang="ru-RU" sz="1800" kern="1200" dirty="0" err="1" smtClean="0"/>
            <a:t>недоточётов</a:t>
          </a:r>
          <a:endParaRPr lang="ru-RU" sz="1800" kern="1200" dirty="0"/>
        </a:p>
      </dsp:txBody>
      <dsp:txXfrm>
        <a:off x="442365" y="3147211"/>
        <a:ext cx="7406640" cy="673330"/>
      </dsp:txXfrm>
    </dsp:sp>
    <dsp:sp modelId="{5051B628-2CE3-425C-AD32-6A6F631B670B}">
      <dsp:nvSpPr>
        <dsp:cNvPr id="0" name=""/>
        <dsp:cNvSpPr/>
      </dsp:nvSpPr>
      <dsp:spPr>
        <a:xfrm>
          <a:off x="411479" y="382924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98E517-B4FD-4E7E-9B0C-153585773501}">
      <dsp:nvSpPr>
        <dsp:cNvPr id="0" name=""/>
        <dsp:cNvSpPr/>
      </dsp:nvSpPr>
      <dsp:spPr>
        <a:xfrm>
          <a:off x="1456639" y="382924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1F1EB2-7875-4F13-83DF-F9036A73FAD4}">
      <dsp:nvSpPr>
        <dsp:cNvPr id="0" name=""/>
        <dsp:cNvSpPr/>
      </dsp:nvSpPr>
      <dsp:spPr>
        <a:xfrm>
          <a:off x="2501798" y="382924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BB7564-5F46-49A8-BA68-5406F9188506}">
      <dsp:nvSpPr>
        <dsp:cNvPr id="0" name=""/>
        <dsp:cNvSpPr/>
      </dsp:nvSpPr>
      <dsp:spPr>
        <a:xfrm>
          <a:off x="3546957" y="382924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A02A54-6366-49DD-836A-4C33F042CC64}">
      <dsp:nvSpPr>
        <dsp:cNvPr id="0" name=""/>
        <dsp:cNvSpPr/>
      </dsp:nvSpPr>
      <dsp:spPr>
        <a:xfrm>
          <a:off x="4592116" y="382924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55466D-EB03-4D5D-A024-F32138611368}">
      <dsp:nvSpPr>
        <dsp:cNvPr id="0" name=""/>
        <dsp:cNvSpPr/>
      </dsp:nvSpPr>
      <dsp:spPr>
        <a:xfrm>
          <a:off x="5637276" y="382924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F57E38-C9B5-43D4-AF71-6A7C4C003CDA}">
      <dsp:nvSpPr>
        <dsp:cNvPr id="0" name=""/>
        <dsp:cNvSpPr/>
      </dsp:nvSpPr>
      <dsp:spPr>
        <a:xfrm>
          <a:off x="6682435" y="3829242"/>
          <a:ext cx="987552" cy="16459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07A92-FE3E-4E69-BA9E-B254B6BE7429}">
      <dsp:nvSpPr>
        <dsp:cNvPr id="0" name=""/>
        <dsp:cNvSpPr/>
      </dsp:nvSpPr>
      <dsp:spPr>
        <a:xfrm>
          <a:off x="4032448" y="2136578"/>
          <a:ext cx="2852986" cy="49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73"/>
              </a:lnTo>
              <a:lnTo>
                <a:pt x="2852986" y="247573"/>
              </a:lnTo>
              <a:lnTo>
                <a:pt x="2852986" y="495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14984-C77C-4ABA-8217-A3C5A5A06D60}">
      <dsp:nvSpPr>
        <dsp:cNvPr id="0" name=""/>
        <dsp:cNvSpPr/>
      </dsp:nvSpPr>
      <dsp:spPr>
        <a:xfrm>
          <a:off x="3986727" y="2136578"/>
          <a:ext cx="91440" cy="495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B0E6-6C41-48C0-B7CD-D15A1BF9A9E1}">
      <dsp:nvSpPr>
        <dsp:cNvPr id="0" name=""/>
        <dsp:cNvSpPr/>
      </dsp:nvSpPr>
      <dsp:spPr>
        <a:xfrm>
          <a:off x="1179461" y="2136578"/>
          <a:ext cx="2852986" cy="495146"/>
        </a:xfrm>
        <a:custGeom>
          <a:avLst/>
          <a:gdLst/>
          <a:ahLst/>
          <a:cxnLst/>
          <a:rect l="0" t="0" r="0" b="0"/>
          <a:pathLst>
            <a:path>
              <a:moveTo>
                <a:pt x="2852986" y="0"/>
              </a:moveTo>
              <a:lnTo>
                <a:pt x="2852986" y="247573"/>
              </a:lnTo>
              <a:lnTo>
                <a:pt x="0" y="247573"/>
              </a:lnTo>
              <a:lnTo>
                <a:pt x="0" y="4951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1119B-491A-40CA-BE60-7C717702AC59}">
      <dsp:nvSpPr>
        <dsp:cNvPr id="0" name=""/>
        <dsp:cNvSpPr/>
      </dsp:nvSpPr>
      <dsp:spPr>
        <a:xfrm>
          <a:off x="698167" y="957658"/>
          <a:ext cx="6668561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Официальный сайт школы</a:t>
          </a:r>
          <a:endParaRPr lang="ru-RU" sz="2000" kern="1200" dirty="0"/>
        </a:p>
      </dsp:txBody>
      <dsp:txXfrm>
        <a:off x="698167" y="957658"/>
        <a:ext cx="6668561" cy="1178920"/>
      </dsp:txXfrm>
    </dsp:sp>
    <dsp:sp modelId="{851F17EF-7ECF-4AEF-9DA9-0F403F9C2196}">
      <dsp:nvSpPr>
        <dsp:cNvPr id="0" name=""/>
        <dsp:cNvSpPr/>
      </dsp:nvSpPr>
      <dsp:spPr>
        <a:xfrm>
          <a:off x="541" y="2631725"/>
          <a:ext cx="2357840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Групповые дисциплины</a:t>
          </a:r>
          <a:endParaRPr lang="ru-RU" sz="2000" kern="1200" dirty="0"/>
        </a:p>
      </dsp:txBody>
      <dsp:txXfrm>
        <a:off x="541" y="2631725"/>
        <a:ext cx="2357840" cy="1178920"/>
      </dsp:txXfrm>
    </dsp:sp>
    <dsp:sp modelId="{C3DDFF83-851D-42C7-93A9-CEB07EE6D7D2}">
      <dsp:nvSpPr>
        <dsp:cNvPr id="0" name=""/>
        <dsp:cNvSpPr/>
      </dsp:nvSpPr>
      <dsp:spPr>
        <a:xfrm>
          <a:off x="2853527" y="2631725"/>
          <a:ext cx="2357840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через электронную почту</a:t>
          </a:r>
          <a:endParaRPr lang="ru-RU" sz="2000" kern="1200" dirty="0"/>
        </a:p>
      </dsp:txBody>
      <dsp:txXfrm>
        <a:off x="2853527" y="2631725"/>
        <a:ext cx="2357840" cy="1178920"/>
      </dsp:txXfrm>
    </dsp:sp>
    <dsp:sp modelId="{39E188EC-0A36-4E67-BECC-6967DC65EED0}">
      <dsp:nvSpPr>
        <dsp:cNvPr id="0" name=""/>
        <dsp:cNvSpPr/>
      </dsp:nvSpPr>
      <dsp:spPr>
        <a:xfrm>
          <a:off x="5706514" y="2631725"/>
          <a:ext cx="2357840" cy="1178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Собрание ссылок на электронные ресурсы</a:t>
          </a:r>
          <a:endParaRPr lang="ru-RU" sz="2000" kern="1200" dirty="0"/>
        </a:p>
      </dsp:txBody>
      <dsp:txXfrm>
        <a:off x="5706514" y="2631725"/>
        <a:ext cx="2357840" cy="1178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A5F1E-B4C3-403E-8727-8A9255CD9309}">
      <dsp:nvSpPr>
        <dsp:cNvPr id="0" name=""/>
        <dsp:cNvSpPr/>
      </dsp:nvSpPr>
      <dsp:spPr>
        <a:xfrm>
          <a:off x="4114799" y="2232598"/>
          <a:ext cx="3089996" cy="302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02"/>
              </a:lnTo>
              <a:lnTo>
                <a:pt x="3089996" y="151102"/>
              </a:lnTo>
              <a:lnTo>
                <a:pt x="3089996" y="302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7D4B-E2B9-4565-B014-096352EDB754}">
      <dsp:nvSpPr>
        <dsp:cNvPr id="0" name=""/>
        <dsp:cNvSpPr/>
      </dsp:nvSpPr>
      <dsp:spPr>
        <a:xfrm>
          <a:off x="4114799" y="812303"/>
          <a:ext cx="2582477" cy="1420295"/>
        </a:xfrm>
        <a:custGeom>
          <a:avLst/>
          <a:gdLst/>
          <a:ahLst/>
          <a:cxnLst/>
          <a:rect l="0" t="0" r="0" b="0"/>
          <a:pathLst>
            <a:path>
              <a:moveTo>
                <a:pt x="0" y="1420295"/>
              </a:moveTo>
              <a:lnTo>
                <a:pt x="25824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BBBD-1C68-4AA1-960D-C0750B0A49B8}">
      <dsp:nvSpPr>
        <dsp:cNvPr id="0" name=""/>
        <dsp:cNvSpPr/>
      </dsp:nvSpPr>
      <dsp:spPr>
        <a:xfrm>
          <a:off x="2933017" y="2232598"/>
          <a:ext cx="1181782" cy="822988"/>
        </a:xfrm>
        <a:custGeom>
          <a:avLst/>
          <a:gdLst/>
          <a:ahLst/>
          <a:cxnLst/>
          <a:rect l="0" t="0" r="0" b="0"/>
          <a:pathLst>
            <a:path>
              <a:moveTo>
                <a:pt x="1181782" y="0"/>
              </a:moveTo>
              <a:lnTo>
                <a:pt x="1181782" y="671885"/>
              </a:lnTo>
              <a:lnTo>
                <a:pt x="0" y="671885"/>
              </a:lnTo>
              <a:lnTo>
                <a:pt x="0" y="822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B7860-EBF1-4355-8BB0-E3E0E43F5316}">
      <dsp:nvSpPr>
        <dsp:cNvPr id="0" name=""/>
        <dsp:cNvSpPr/>
      </dsp:nvSpPr>
      <dsp:spPr>
        <a:xfrm>
          <a:off x="1072322" y="861209"/>
          <a:ext cx="3042477" cy="1371388"/>
        </a:xfrm>
        <a:custGeom>
          <a:avLst/>
          <a:gdLst/>
          <a:ahLst/>
          <a:cxnLst/>
          <a:rect l="0" t="0" r="0" b="0"/>
          <a:pathLst>
            <a:path>
              <a:moveTo>
                <a:pt x="3042477" y="137138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07D16-60AF-49E0-B7D5-617AE05ADBE8}">
      <dsp:nvSpPr>
        <dsp:cNvPr id="0" name=""/>
        <dsp:cNvSpPr/>
      </dsp:nvSpPr>
      <dsp:spPr>
        <a:xfrm>
          <a:off x="2602634" y="520782"/>
          <a:ext cx="3024331" cy="1711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Положительные моменты</a:t>
          </a:r>
          <a:endParaRPr lang="ru-RU" sz="2800" kern="1200" dirty="0"/>
        </a:p>
      </dsp:txBody>
      <dsp:txXfrm>
        <a:off x="2602634" y="520782"/>
        <a:ext cx="3024331" cy="1711815"/>
      </dsp:txXfrm>
    </dsp:sp>
    <dsp:sp modelId="{40383239-2493-4B21-98CE-F8A554ACF039}">
      <dsp:nvSpPr>
        <dsp:cNvPr id="0" name=""/>
        <dsp:cNvSpPr/>
      </dsp:nvSpPr>
      <dsp:spPr>
        <a:xfrm>
          <a:off x="184528" y="861209"/>
          <a:ext cx="1775588" cy="118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тесное сотрудничество с родителями</a:t>
          </a:r>
          <a:endParaRPr lang="ru-RU" sz="1500" kern="1200" dirty="0"/>
        </a:p>
      </dsp:txBody>
      <dsp:txXfrm>
        <a:off x="184528" y="861209"/>
        <a:ext cx="1775588" cy="1184027"/>
      </dsp:txXfrm>
    </dsp:sp>
    <dsp:sp modelId="{AB31F615-1E91-4BDC-A01A-3446CB237883}">
      <dsp:nvSpPr>
        <dsp:cNvPr id="0" name=""/>
        <dsp:cNvSpPr/>
      </dsp:nvSpPr>
      <dsp:spPr>
        <a:xfrm>
          <a:off x="2038401" y="3055586"/>
          <a:ext cx="1789230" cy="1317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стимулирование развития навыков самостоятельной работы</a:t>
          </a:r>
          <a:endParaRPr lang="ru-RU" sz="1500" kern="1200" dirty="0"/>
        </a:p>
      </dsp:txBody>
      <dsp:txXfrm>
        <a:off x="2038401" y="3055586"/>
        <a:ext cx="1789230" cy="1317976"/>
      </dsp:txXfrm>
    </dsp:sp>
    <dsp:sp modelId="{68A25D2B-4940-47A4-9893-B9DE5E7BD6A5}">
      <dsp:nvSpPr>
        <dsp:cNvPr id="0" name=""/>
        <dsp:cNvSpPr/>
      </dsp:nvSpPr>
      <dsp:spPr>
        <a:xfrm>
          <a:off x="5842999" y="812303"/>
          <a:ext cx="1708556" cy="1169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Расширение базы методических материалов</a:t>
          </a:r>
          <a:endParaRPr lang="ru-RU" sz="1500" kern="1200" dirty="0"/>
        </a:p>
      </dsp:txBody>
      <dsp:txXfrm>
        <a:off x="5842999" y="812303"/>
        <a:ext cx="1708556" cy="1169413"/>
      </dsp:txXfrm>
    </dsp:sp>
    <dsp:sp modelId="{B96514E3-ED7D-4D9C-AFC6-984591A9E3A2}">
      <dsp:nvSpPr>
        <dsp:cNvPr id="0" name=""/>
        <dsp:cNvSpPr/>
      </dsp:nvSpPr>
      <dsp:spPr>
        <a:xfrm>
          <a:off x="6184506" y="2534803"/>
          <a:ext cx="2040579" cy="1109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возможность проведения аттестации</a:t>
          </a:r>
          <a:endParaRPr lang="ru-RU" sz="1500" kern="1200" dirty="0"/>
        </a:p>
      </dsp:txBody>
      <dsp:txXfrm>
        <a:off x="6184506" y="2534803"/>
        <a:ext cx="2040579" cy="1109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B57344-AB24-4FAA-9F84-B367D99E18B2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952491-E690-4280-9A1B-A94D997DE6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869032"/>
          </a:xfrm>
        </p:spPr>
        <p:txBody>
          <a:bodyPr/>
          <a:lstStyle/>
          <a:p>
            <a:r>
              <a:rPr lang="ru-RU" dirty="0" smtClean="0"/>
              <a:t>                                   Косенко Татьяна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140967"/>
            <a:ext cx="6629400" cy="1305267"/>
          </a:xfrm>
        </p:spPr>
        <p:txBody>
          <a:bodyPr/>
          <a:lstStyle/>
          <a:p>
            <a:r>
              <a:rPr lang="ru-RU" sz="2200" dirty="0"/>
              <a:t>Организация дистанционного </a:t>
            </a:r>
            <a:r>
              <a:rPr lang="ru-RU" sz="2200" dirty="0" smtClean="0"/>
              <a:t>обучения в </a:t>
            </a:r>
            <a:r>
              <a:rPr lang="ru-RU" sz="2200" dirty="0"/>
              <a:t>классе фортепиано ДМШ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(</a:t>
            </a:r>
            <a:r>
              <a:rPr lang="ru-RU" sz="1600" dirty="0"/>
              <a:t>из личного опыта работы)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МАУ ДО «Детская музыкальная школа им. Э.Т.А. Гофмана»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4513619"/>
            <a:ext cx="114018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1050" dirty="0" smtClean="0"/>
              <a:t>Калининград</a:t>
            </a:r>
          </a:p>
          <a:p>
            <a:pPr algn="ctr"/>
            <a:r>
              <a:rPr lang="ru-RU" sz="1200" dirty="0" smtClean="0"/>
              <a:t>2020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5460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Смешанное обучение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25184218"/>
              </p:ext>
            </p:extLst>
          </p:nvPr>
        </p:nvGraphicFramePr>
        <p:xfrm>
          <a:off x="467544" y="1397000"/>
          <a:ext cx="80648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9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60648"/>
            <a:ext cx="7128792" cy="6192688"/>
          </a:xfrm>
        </p:spPr>
      </p:pic>
    </p:spTree>
    <p:extLst>
      <p:ext uri="{BB962C8B-B14F-4D97-AF65-F5344CB8AC3E}">
        <p14:creationId xmlns:p14="http://schemas.microsoft.com/office/powerpoint/2010/main" val="218330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333877" cy="5793507"/>
          </a:xfrm>
        </p:spPr>
      </p:pic>
    </p:spTree>
    <p:extLst>
      <p:ext uri="{BB962C8B-B14F-4D97-AF65-F5344CB8AC3E}">
        <p14:creationId xmlns:p14="http://schemas.microsoft.com/office/powerpoint/2010/main" val="330217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549901" cy="5721499"/>
          </a:xfrm>
        </p:spPr>
      </p:pic>
    </p:spTree>
    <p:extLst>
      <p:ext uri="{BB962C8B-B14F-4D97-AF65-F5344CB8AC3E}">
        <p14:creationId xmlns:p14="http://schemas.microsoft.com/office/powerpoint/2010/main" val="268677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056783" cy="5976664"/>
          </a:xfrm>
        </p:spPr>
      </p:pic>
    </p:spTree>
    <p:extLst>
      <p:ext uri="{BB962C8B-B14F-4D97-AF65-F5344CB8AC3E}">
        <p14:creationId xmlns:p14="http://schemas.microsoft.com/office/powerpoint/2010/main" val="96815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200799" cy="6120680"/>
          </a:xfrm>
        </p:spPr>
      </p:pic>
    </p:spTree>
    <p:extLst>
      <p:ext uri="{BB962C8B-B14F-4D97-AF65-F5344CB8AC3E}">
        <p14:creationId xmlns:p14="http://schemas.microsoft.com/office/powerpoint/2010/main" val="357069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200799" cy="6048672"/>
          </a:xfrm>
        </p:spPr>
      </p:pic>
    </p:spTree>
    <p:extLst>
      <p:ext uri="{BB962C8B-B14F-4D97-AF65-F5344CB8AC3E}">
        <p14:creationId xmlns:p14="http://schemas.microsoft.com/office/powerpoint/2010/main" val="63315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272807" cy="6048672"/>
          </a:xfrm>
        </p:spPr>
      </p:pic>
    </p:spTree>
    <p:extLst>
      <p:ext uri="{BB962C8B-B14F-4D97-AF65-F5344CB8AC3E}">
        <p14:creationId xmlns:p14="http://schemas.microsoft.com/office/powerpoint/2010/main" val="170425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416823" cy="5976664"/>
          </a:xfrm>
        </p:spPr>
      </p:pic>
    </p:spTree>
    <p:extLst>
      <p:ext uri="{BB962C8B-B14F-4D97-AF65-F5344CB8AC3E}">
        <p14:creationId xmlns:p14="http://schemas.microsoft.com/office/powerpoint/2010/main" val="3898975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488831" cy="5832648"/>
          </a:xfrm>
        </p:spPr>
      </p:pic>
    </p:spTree>
    <p:extLst>
      <p:ext uri="{BB962C8B-B14F-4D97-AF65-F5344CB8AC3E}">
        <p14:creationId xmlns:p14="http://schemas.microsoft.com/office/powerpoint/2010/main" val="384549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Цифровые платформы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Основное образование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62295"/>
            <a:ext cx="2175783" cy="1307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53667"/>
            <a:ext cx="1819600" cy="2324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62295"/>
            <a:ext cx="2907815" cy="1664221"/>
          </a:xfrm>
          <a:prstGeom prst="rect">
            <a:avLst/>
          </a:prstGeom>
        </p:spPr>
      </p:pic>
      <p:pic>
        <p:nvPicPr>
          <p:cNvPr id="1026" name="Picture 2" descr="C:\Users\Tatyana\Documents\РАБОТА\Методическая работа\ЭлЖур_Школа-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1" y="3747913"/>
            <a:ext cx="2440931" cy="6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757" y="495764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Дополнительное образование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0225" y="4726808"/>
            <a:ext cx="1862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51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056783" cy="6048672"/>
          </a:xfrm>
        </p:spPr>
      </p:pic>
    </p:spTree>
    <p:extLst>
      <p:ext uri="{BB962C8B-B14F-4D97-AF65-F5344CB8AC3E}">
        <p14:creationId xmlns:p14="http://schemas.microsoft.com/office/powerpoint/2010/main" val="53533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8995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50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дистанционное обучение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 </a:t>
            </a:r>
            <a:r>
              <a:rPr lang="ru-RU" dirty="0"/>
              <a:t>вынужденная мера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«Впрочем, и вне связи с чрезвычайными обстоятельствами </a:t>
            </a:r>
            <a:r>
              <a:rPr lang="ru-RU" dirty="0" err="1"/>
              <a:t>дистант</a:t>
            </a:r>
            <a:r>
              <a:rPr lang="ru-RU" dirty="0"/>
              <a:t>-обучение не обладает той необходимой степенью эмоционального контакта между учеником и учителем, без которого невозможно развитие творческих способностей ученика. Дистанционное обучение в нашей сфере – это только лишь вынужденная мера и ни в коем случае не может быть применима как заменитель очного обучения».</a:t>
            </a:r>
          </a:p>
          <a:p>
            <a:r>
              <a:rPr lang="ru-RU" dirty="0" smtClean="0"/>
              <a:t>                                              Екатерина </a:t>
            </a:r>
            <a:r>
              <a:rPr lang="ru-RU" dirty="0" err="1" smtClean="0"/>
              <a:t>Мечетина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01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84516" cy="4713387"/>
          </a:xfrm>
        </p:spPr>
      </p:pic>
    </p:spTree>
    <p:extLst>
      <p:ext uri="{BB962C8B-B14F-4D97-AF65-F5344CB8AC3E}">
        <p14:creationId xmlns:p14="http://schemas.microsoft.com/office/powerpoint/2010/main" val="115416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Дистанционное обучение </a:t>
            </a:r>
            <a:r>
              <a:rPr lang="ru-RU" sz="1800" dirty="0"/>
              <a:t>– это взаимодействие учителя и учащихся между собой на расстоянии, при помощи современных информационно-коммуникативных технологий.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07793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92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atyana\Documents\РАБОТА\фото и видео\IMG-bc0346a32088adf060627f6eb3104ab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0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работы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13773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98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Синхронное обучение –</a:t>
            </a:r>
            <a:br>
              <a:rPr lang="ru-RU" sz="2800" dirty="0" smtClean="0"/>
            </a:br>
            <a:r>
              <a:rPr lang="ru-RU" sz="2800" dirty="0" smtClean="0"/>
              <a:t> для младших школьников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07994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35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Асинхронное обучение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8052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1584176" cy="8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568951" cy="6264696"/>
          </a:xfrm>
        </p:spPr>
      </p:pic>
    </p:spTree>
    <p:extLst>
      <p:ext uri="{BB962C8B-B14F-4D97-AF65-F5344CB8AC3E}">
        <p14:creationId xmlns:p14="http://schemas.microsoft.com/office/powerpoint/2010/main" val="10476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8" y="836712"/>
            <a:ext cx="4878264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2" y="2852936"/>
            <a:ext cx="4574282" cy="36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5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107</TotalTime>
  <Words>222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Аптека</vt:lpstr>
      <vt:lpstr>Организация дистанционного обучения в классе фортепиано ДМШ  (из личного опыта работы)</vt:lpstr>
      <vt:lpstr>Цифровые платформы</vt:lpstr>
      <vt:lpstr>Дистанционное обучение – это взаимодействие учителя и учащихся между собой на расстоянии, при помощи современных информационно-коммуникативных технологий.</vt:lpstr>
      <vt:lpstr>Презентация PowerPoint</vt:lpstr>
      <vt:lpstr>Организация работы</vt:lpstr>
      <vt:lpstr>Синхронное обучение –  для младших школьников</vt:lpstr>
      <vt:lpstr>Асинхронное обучение</vt:lpstr>
      <vt:lpstr>Презентация PowerPoint</vt:lpstr>
      <vt:lpstr>Презентация PowerPoint</vt:lpstr>
      <vt:lpstr>Смешанное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дистанционное обучение –  это  вынужденная мера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Tatyana</cp:lastModifiedBy>
  <cp:revision>15</cp:revision>
  <dcterms:created xsi:type="dcterms:W3CDTF">2020-09-24T21:09:22Z</dcterms:created>
  <dcterms:modified xsi:type="dcterms:W3CDTF">2020-09-24T22:56:41Z</dcterms:modified>
</cp:coreProperties>
</file>