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70" r:id="rId4"/>
    <p:sldId id="262" r:id="rId5"/>
    <p:sldId id="271" r:id="rId6"/>
    <p:sldId id="272" r:id="rId7"/>
    <p:sldId id="276" r:id="rId8"/>
    <p:sldId id="277" r:id="rId9"/>
    <p:sldId id="278" r:id="rId10"/>
    <p:sldId id="275" r:id="rId11"/>
    <p:sldId id="273" r:id="rId12"/>
    <p:sldId id="267" r:id="rId13"/>
    <p:sldId id="261" r:id="rId14"/>
    <p:sldId id="257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D6ED-67C4-44B4-A16F-ABDDEF2E34CA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87A048-6828-4499-A27B-BFDEF32D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709A-1E3C-460D-AB24-40222371CA80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16E0-0A91-42C1-84AB-20B09D26E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12D4-7312-42E6-83BE-58E98E6B836D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2804-0582-44A5-8A98-DFBFAA58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7ED2-1B6F-4580-A836-CAF87A87D2F3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63A8-50C9-420F-9694-E3056B1DC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Perpet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4902-F6A0-4313-8D48-B31E5E615959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E9AE-930E-4B56-BE6D-6AD2869D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ECE1-C0A1-4E39-A221-2EAA19649B3D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BDFF-6920-4275-BC2C-D7DB6B824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EE2C-9901-459D-8C64-C988E06DF583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0E72-F1FF-45A6-900E-DC5CC960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78A-404F-4200-8EE6-9305C94D40E4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953B-9966-4062-9575-6A34C7695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EEA7-DD17-46EA-B606-9C85C2856E59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E5DF-1D7E-426C-8029-5305E28A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3B5B-B719-4E23-98FD-045AC0C122BA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0E7E-2E38-43B0-978D-83F0A45FD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1C89-071F-442F-AD90-A88898A7D5B3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94DF-1062-477A-A3A5-1E84720B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FAED1-660C-4DBE-9147-4F8E0AB402E9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DD1E8DE-F2CF-49C0-ACBF-66A6E5AF4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66" r:id="rId7"/>
    <p:sldLayoutId id="2147483871" r:id="rId8"/>
    <p:sldLayoutId id="2147483872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86322"/>
            <a:ext cx="7772400" cy="1690678"/>
          </a:xfrm>
        </p:spPr>
        <p:txBody>
          <a:bodyPr/>
          <a:lstStyle/>
          <a:p>
            <a:pPr algn="r" eaLnBrk="1" hangingPunct="1"/>
            <a:r>
              <a:rPr lang="ru-RU" dirty="0" smtClean="0"/>
              <a:t>                    2а класс</a:t>
            </a:r>
          </a:p>
          <a:p>
            <a:pPr algn="r" eaLnBrk="1" hangingPunct="1"/>
            <a:r>
              <a:rPr lang="ru-RU" dirty="0" smtClean="0"/>
              <a:t>Руководитель: Тимофеева Лариса Витальевна</a:t>
            </a:r>
          </a:p>
          <a:p>
            <a:pPr eaLnBrk="1" hangingPunct="1"/>
            <a:r>
              <a:rPr lang="ru-RU" dirty="0" smtClean="0"/>
              <a:t>Жарковский 2016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7"/>
            <a:ext cx="8229600" cy="2609872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Пожарный - чтобы не было пожара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3429000"/>
            <a:ext cx="7772400" cy="30718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Пожарный кран с пожарным рукавом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Перчатки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Каска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Огнетушитель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Топор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Пояс монтажный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Ящик с песком и ведро для воды</a:t>
            </a:r>
            <a:endParaRPr lang="ru-RU" dirty="0"/>
          </a:p>
        </p:txBody>
      </p:sp>
      <p:pic>
        <p:nvPicPr>
          <p:cNvPr id="10243" name="Picture 2" descr="C:\Users\Светлана\Documents\Мои результаты сканирования\сканирование0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9"/>
          <a:stretch>
            <a:fillRect/>
          </a:stretch>
        </p:blipFill>
        <p:spPr>
          <a:xfrm>
            <a:off x="500063" y="357188"/>
            <a:ext cx="8643937" cy="3071812"/>
          </a:xfrm>
        </p:spPr>
      </p:pic>
      <p:sp>
        <p:nvSpPr>
          <p:cNvPr id="5" name="TextBox 4"/>
          <p:cNvSpPr txBox="1"/>
          <p:nvPr/>
        </p:nvSpPr>
        <p:spPr>
          <a:xfrm>
            <a:off x="1714500" y="642938"/>
            <a:ext cx="320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0" y="714375"/>
            <a:ext cx="320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5" y="1428750"/>
            <a:ext cx="241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3" y="500063"/>
            <a:ext cx="320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563" y="1571625"/>
            <a:ext cx="463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13" y="571500"/>
            <a:ext cx="320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750" y="2643188"/>
            <a:ext cx="320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9966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выводы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01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258175" cy="56626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Пожарных вызывают по телефону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01(112)</a:t>
            </a:r>
            <a:r>
              <a:rPr lang="ru-RU" sz="3200" dirty="0" smtClean="0"/>
              <a:t> при этом нужно четко сказать, по какому адресу пожар.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Иногда ребята ради развлечения звонят по телефону 01, хотя пожара нет.  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делать нельзя! </a:t>
            </a:r>
            <a:r>
              <a:rPr lang="ru-RU" sz="3200" dirty="0" smtClean="0"/>
              <a:t>Вы отвлечете работников пожарной охраны, а в это время где-то может по-настоящему потребуется помощь.</a:t>
            </a:r>
            <a:endParaRPr lang="ru-RU" sz="3200" dirty="0"/>
          </a:p>
        </p:txBody>
      </p:sp>
      <p:pic>
        <p:nvPicPr>
          <p:cNvPr id="11267" name="Picture 4" descr="C:\Users\Светлана\Desktop\картинки\Pic_anima\разное\flam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000625"/>
            <a:ext cx="1028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ocuments\Мои результаты сканирования\сканирование0046.jpg"/>
          <p:cNvPicPr>
            <a:picLocks noChangeAspect="1" noChangeArrowheads="1"/>
          </p:cNvPicPr>
          <p:nvPr/>
        </p:nvPicPr>
        <p:blipFill>
          <a:blip r:embed="rId2" cstate="print"/>
          <a:srcRect r="-38" b="6"/>
          <a:stretch>
            <a:fillRect/>
          </a:stretch>
        </p:blipFill>
        <p:spPr bwMode="auto">
          <a:xfrm>
            <a:off x="6000750" y="285750"/>
            <a:ext cx="2643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7188" y="1447800"/>
            <a:ext cx="8329612" cy="54102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Спички и зажигалка – не игрушка!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Самостоятельно не зажигайте газовую плиту, а в сельском доме не пытайся растопить печь.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Никогда не бросай в огонь газовые баллончики, целлофановые пакеты и резину.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Не оставляй без присмотра включенный утюг или чайник.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Если ты захотел разложить в лесу костер, то попроси кого-нибудь из взрослых помочь тебе.  Ни в коем случае не делай этого один!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Если огонь вышел из-под контроля, залей его водой, набрось на пламя одеяло или засыпать песком.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В случае опасности вызывай пожарных. Телефонный номер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(112)</a:t>
            </a:r>
            <a:r>
              <a:rPr lang="ru-RU" dirty="0" smtClean="0"/>
              <a:t>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50" y="142875"/>
            <a:ext cx="3929063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Составили золотые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</a:p>
        </p:txBody>
      </p:sp>
      <p:pic>
        <p:nvPicPr>
          <p:cNvPr id="13317" name="Picture 3" descr="C:\Users\Светлана\Desktop\картинки\Pic_anima\огонь\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00063"/>
            <a:ext cx="62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Светлана\Desktop\картинки\Pic_anima\огонь\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857250"/>
            <a:ext cx="62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Users\Светлана\Desktop\картинки\Pic_anima\огонь\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38" y="1000125"/>
            <a:ext cx="62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4786313"/>
            <a:ext cx="51530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игра «Будь внимательным!»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Кто задорный и веселый, верность правилам храня, бережет родную школу от огня?</a:t>
            </a:r>
          </a:p>
          <a:p>
            <a:pPr eaLnBrk="1" hangingPunct="1"/>
            <a:r>
              <a:rPr lang="ru-RU" sz="2000" smtClean="0"/>
              <a:t>Кто поджег траву у дома, подпалил ненужный сор – а сгорел гараж знакомых и строительный забор?</a:t>
            </a:r>
          </a:p>
          <a:p>
            <a:pPr eaLnBrk="1" hangingPunct="1"/>
            <a:r>
              <a:rPr lang="ru-RU" sz="2000" smtClean="0"/>
              <a:t>Кто соседской детворе объясняет во дворе, что игра с огнем не даром завершается пожаром?</a:t>
            </a:r>
          </a:p>
          <a:p>
            <a:pPr eaLnBrk="1" hangingPunct="1"/>
            <a:r>
              <a:rPr lang="ru-RU" sz="2000" smtClean="0"/>
              <a:t>Кто украдкой в уголке жег свечу на чердаке? Загорелся старый стол – еле сам живой ушел?</a:t>
            </a:r>
          </a:p>
          <a:p>
            <a:pPr eaLnBrk="1" hangingPunct="1"/>
            <a:r>
              <a:rPr lang="ru-RU" sz="2000" smtClean="0"/>
              <a:t>Кто пожарным помогает, правила не нарушает. Кто пример для всех ребят: школьников и дошколят?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658418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3" y="857250"/>
            <a:ext cx="4429125" cy="5357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Мы нашли стихи по теме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Эти вредные сестрички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Ухватили утром спички.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Ожидай от них беды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Запасай ведро воды.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Забрались они во двор,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Развели в саду костер.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Будет там огонь и жар,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А потом – большой пожар.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        (</a:t>
            </a:r>
            <a:r>
              <a:rPr lang="ru-RU" dirty="0" err="1" smtClean="0"/>
              <a:t>М.Новикова</a:t>
            </a:r>
            <a:r>
              <a:rPr lang="ru-RU" dirty="0" smtClean="0"/>
              <a:t>)</a:t>
            </a:r>
          </a:p>
        </p:txBody>
      </p:sp>
      <p:pic>
        <p:nvPicPr>
          <p:cNvPr id="7171" name="Picture 2" descr="C:\Users\Светлана\Documents\Мои результаты сканирования\сканирование0042.jpg"/>
          <p:cNvPicPr>
            <a:picLocks noChangeAspect="1" noChangeArrowheads="1"/>
          </p:cNvPicPr>
          <p:nvPr/>
        </p:nvPicPr>
        <p:blipFill>
          <a:blip r:embed="rId2" cstate="print"/>
          <a:srcRect r="44" b="-26"/>
          <a:stretch>
            <a:fillRect/>
          </a:stretch>
        </p:blipFill>
        <p:spPr bwMode="auto">
          <a:xfrm>
            <a:off x="4572000" y="500063"/>
            <a:ext cx="4360863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20000"/>
          </a:blip>
          <a:srcRect r="14" b="6"/>
          <a:stretch>
            <a:fillRect/>
          </a:stretch>
        </p:blipFill>
        <p:spPr>
          <a:xfrm>
            <a:off x="2857500" y="2306638"/>
            <a:ext cx="5929313" cy="4229100"/>
          </a:xfrm>
        </p:spPr>
      </p:pic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357188"/>
            <a:ext cx="5000625" cy="56626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А лисички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Взяли спички,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К морю синему пошли,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Море синее зажгли.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Море пламенем горит,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Выбежал из моря кит: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«Эй, пожарные, бегите!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Помогите, помогите!»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              (К.Чуковский)</a:t>
            </a:r>
          </a:p>
        </p:txBody>
      </p:sp>
      <p:pic>
        <p:nvPicPr>
          <p:cNvPr id="12292" name="Picture 2" descr="C:\Users\Светлана\Desktop\картинки\Pic_anima\огонь\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643063"/>
            <a:ext cx="24288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1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ocuments\Мои результаты сканирования\сканирование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-24" b="-15"/>
          <a:stretch>
            <a:fillRect/>
          </a:stretch>
        </p:blipFill>
        <p:spPr>
          <a:xfrm>
            <a:off x="642938" y="428625"/>
            <a:ext cx="7858125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наши рисунки</a:t>
            </a:r>
            <a:endParaRPr lang="ru-RU" dirty="0"/>
          </a:p>
        </p:txBody>
      </p:sp>
      <p:pic>
        <p:nvPicPr>
          <p:cNvPr id="2050" name="Picture 2" descr="C:\Users\Учитель\Desktop\IMG_35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IMG_3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736461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Учитель\Desktop\IMG_3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024336" cy="2268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Учитель\Desktop\IMG_3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1368230" cy="10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46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презентации</a:t>
            </a:r>
            <a:endParaRPr lang="ru-RU" dirty="0"/>
          </a:p>
        </p:txBody>
      </p:sp>
      <p:pic>
        <p:nvPicPr>
          <p:cNvPr id="3074" name="Picture 2" descr="C:\Users\Учитель\Desktop\IMG_35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9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 нами выступил </a:t>
            </a:r>
            <a:br>
              <a:rPr lang="ru-RU" dirty="0" smtClean="0"/>
            </a:br>
            <a:r>
              <a:rPr lang="ru-RU" dirty="0" smtClean="0"/>
              <a:t>Толкачёв Г.Ф.</a:t>
            </a:r>
            <a:endParaRPr lang="ru-RU" dirty="0"/>
          </a:p>
        </p:txBody>
      </p:sp>
      <p:pic>
        <p:nvPicPr>
          <p:cNvPr id="5122" name="Picture 2" descr="C:\Users\Учитель\Desktop\IMG_35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888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его награды</a:t>
            </a:r>
            <a:endParaRPr lang="ru-RU" dirty="0"/>
          </a:p>
        </p:txBody>
      </p:sp>
      <p:pic>
        <p:nvPicPr>
          <p:cNvPr id="4" name="Объект 3" descr="C:\Users\Учитель\Desktop\DSCN177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713316" cy="353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\Desktop\DSCN177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47604" cy="289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esktop\DSCN176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3" y="3717032"/>
            <a:ext cx="372400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524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Награда Филатова А.В.</a:t>
            </a:r>
            <a:endParaRPr lang="ru-RU" dirty="0"/>
          </a:p>
        </p:txBody>
      </p:sp>
      <p:pic>
        <p:nvPicPr>
          <p:cNvPr id="4" name="Объект 3" descr="C:\Users\Учитель\Desktop\IMG_357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91276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49472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</TotalTime>
  <Words>403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  Пожарный - чтобы не было пожара </vt:lpstr>
      <vt:lpstr>Слайд 2</vt:lpstr>
      <vt:lpstr>Слайд 3</vt:lpstr>
      <vt:lpstr>Слайд 4</vt:lpstr>
      <vt:lpstr>А вот наши рисунки</vt:lpstr>
      <vt:lpstr>Защита презентации</vt:lpstr>
      <vt:lpstr>Перед нами выступил  Толкачёв Г.Ф.</vt:lpstr>
      <vt:lpstr>А вот его награды</vt:lpstr>
      <vt:lpstr>Награда Филатова А.В.</vt:lpstr>
      <vt:lpstr>Слайд 10</vt:lpstr>
      <vt:lpstr>Наши выводы</vt:lpstr>
      <vt:lpstr>Слайд 12</vt:lpstr>
      <vt:lpstr>Слайд 13</vt:lpstr>
      <vt:lpstr>А теперь игра «Будь внимательным!»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 в квартире</dc:title>
  <dc:creator>Светлана</dc:creator>
  <cp:lastModifiedBy>Admin</cp:lastModifiedBy>
  <cp:revision>30</cp:revision>
  <dcterms:created xsi:type="dcterms:W3CDTF">2009-02-09T18:56:03Z</dcterms:created>
  <dcterms:modified xsi:type="dcterms:W3CDTF">2016-11-21T04:37:08Z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000800740a000000000001024140</vt:lpwstr>
  </property>
</Properties>
</file>