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9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3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26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558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07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57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95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76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22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2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06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70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06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68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0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5236-131D-4235-B7AB-DC6466E16DD2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DBCA69-0AFF-4A07-866D-E4391697E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3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4716"/>
            <a:ext cx="7766936" cy="1555845"/>
          </a:xfrm>
        </p:spPr>
        <p:txBody>
          <a:bodyPr/>
          <a:lstStyle/>
          <a:p>
            <a:r>
              <a:rPr lang="ru-RU" sz="8800" i="1" dirty="0" smtClean="0"/>
              <a:t>День Матери.</a:t>
            </a:r>
            <a:endParaRPr lang="ru-RU" sz="8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641" y="1665028"/>
            <a:ext cx="7664229" cy="519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1322" y="3677478"/>
            <a:ext cx="2425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Теребейкина</a:t>
            </a:r>
            <a:r>
              <a:rPr lang="ru-RU" dirty="0" smtClean="0"/>
              <a:t> Е.Г., классный руководитель 7-б класса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Жарковская</a:t>
            </a:r>
            <a:r>
              <a:rPr lang="ru-RU" dirty="0" smtClean="0"/>
              <a:t> СОШ№1»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78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495" y="0"/>
            <a:ext cx="7879812" cy="6701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06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4"/>
            <a:ext cx="9274002" cy="764275"/>
          </a:xfrm>
        </p:spPr>
        <p:txBody>
          <a:bodyPr>
            <a:normAutofit/>
          </a:bodyPr>
          <a:lstStyle/>
          <a:p>
            <a:r>
              <a:rPr lang="ru-RU" i="1" dirty="0" smtClean="0"/>
              <a:t>Сочинение для любимых наших мам!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9809"/>
            <a:ext cx="9274002" cy="5181553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Мама-это первое слово ребёнка. А сколько тепла, заботы, любви наполняют это слово. Мама дала нам жизнь! Нелёгкий труд ложится на мамины плечи: работа, хлопоты по дому, а главное- воспитание детей. Любая мать хочет, чтобы её ребёнок стал настоящим человеком. Без мамы этот мир был бы не интересным, скучным, потому что мама-это солнышко, которое светит нам каждый день .Мама- это СВЯТОЕ!!!!!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4002" y="4900114"/>
            <a:ext cx="2619375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16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274002" y="1"/>
            <a:ext cx="747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44038" y="2183"/>
            <a:ext cx="55562" cy="4167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567" y="293427"/>
            <a:ext cx="9144000" cy="6564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755" y="3316406"/>
            <a:ext cx="3994245" cy="354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567" y="5669257"/>
            <a:ext cx="1674126" cy="118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117" y="4312692"/>
            <a:ext cx="3978322" cy="2256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87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01" y="736980"/>
            <a:ext cx="5432124" cy="5759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47"/>
          <a:stretch/>
        </p:blipFill>
        <p:spPr>
          <a:xfrm>
            <a:off x="6428095" y="2292824"/>
            <a:ext cx="5125083" cy="3821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74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82389"/>
            <a:ext cx="8596668" cy="535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/>
              <a:t>Много мам на белом </a:t>
            </a:r>
            <a:r>
              <a:rPr lang="ru-RU" sz="2800" i="1" dirty="0" smtClean="0"/>
              <a:t>свете,</a:t>
            </a:r>
          </a:p>
          <a:p>
            <a:pPr marL="0" indent="0">
              <a:buNone/>
            </a:pPr>
            <a:r>
              <a:rPr lang="ru-RU" sz="2800" i="1" dirty="0"/>
              <a:t>Всей душой их любят дети,</a:t>
            </a:r>
          </a:p>
          <a:p>
            <a:pPr marL="0" indent="0">
              <a:buNone/>
            </a:pPr>
            <a:r>
              <a:rPr lang="ru-RU" sz="2800" i="1" dirty="0" smtClean="0"/>
              <a:t>Только </a:t>
            </a:r>
            <a:r>
              <a:rPr lang="ru-RU" sz="2800" i="1" dirty="0"/>
              <a:t>мама есть одна,</a:t>
            </a:r>
          </a:p>
          <a:p>
            <a:pPr marL="0" indent="0">
              <a:buNone/>
            </a:pPr>
            <a:r>
              <a:rPr lang="ru-RU" sz="2800" i="1" dirty="0"/>
              <a:t>Всех дороже мне она.</a:t>
            </a:r>
          </a:p>
          <a:p>
            <a:pPr marL="0" indent="0">
              <a:buNone/>
            </a:pPr>
            <a:r>
              <a:rPr lang="ru-RU" sz="2800" i="1" dirty="0"/>
              <a:t>Кто она? Отвечу я:</a:t>
            </a:r>
          </a:p>
          <a:p>
            <a:pPr marL="0" indent="0">
              <a:buNone/>
            </a:pPr>
            <a:r>
              <a:rPr lang="ru-RU" sz="2800" i="1" dirty="0"/>
              <a:t>Это мамочка </a:t>
            </a:r>
            <a:r>
              <a:rPr lang="ru-RU" sz="2800" i="1" dirty="0" smtClean="0"/>
              <a:t>моя!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716" y="151240"/>
            <a:ext cx="4804010" cy="5165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906" y="4298288"/>
            <a:ext cx="3716243" cy="2274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886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4107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О празднике.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1127"/>
            <a:ext cx="8596668" cy="4690235"/>
          </a:xfrm>
        </p:spPr>
        <p:txBody>
          <a:bodyPr>
            <a:noAutofit/>
          </a:bodyPr>
          <a:lstStyle/>
          <a:p>
            <a:r>
              <a:rPr lang="ru-RU" sz="3200" i="1" dirty="0"/>
              <a:t>Нет, наверное, ни одной страны, где бы не отмечался День матери. В России День матери стали отмечать сравнительно недавно 30 января 1998 </a:t>
            </a:r>
            <a:r>
              <a:rPr lang="ru-RU" sz="3200" i="1" dirty="0" smtClean="0"/>
              <a:t>года. Из поколения </a:t>
            </a:r>
            <a:r>
              <a:rPr lang="ru-RU" sz="3200" i="1" dirty="0"/>
              <a:t>в поколение для каждого человека мама — самый главный человек в жизни. Становясь матерью, женщина открывает в себе лучшие качества: доброту, любовь, заботу, терпение и самопожертвование.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6577" y="4176215"/>
            <a:ext cx="3306241" cy="2449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51973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41696"/>
          </a:xfrm>
        </p:spPr>
        <p:txBody>
          <a:bodyPr>
            <a:noAutofit/>
          </a:bodyPr>
          <a:lstStyle/>
          <a:p>
            <a:r>
              <a:rPr lang="ru-RU" sz="8000" i="1" dirty="0" smtClean="0"/>
              <a:t>Мама.</a:t>
            </a:r>
            <a:endParaRPr lang="ru-RU" sz="8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050878"/>
            <a:ext cx="9121759" cy="580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7936" y="0"/>
            <a:ext cx="3284064" cy="2223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3" y="4831306"/>
            <a:ext cx="2497540" cy="19243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3839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504" y="641918"/>
            <a:ext cx="7454900" cy="5591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41917"/>
            <a:ext cx="5695666" cy="5591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000" y="4427749"/>
            <a:ext cx="3340404" cy="191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7347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69242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Самые красивые…</a:t>
            </a:r>
            <a:endParaRPr lang="ru-RU" sz="5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72" y="1710211"/>
            <a:ext cx="5175249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01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918" y="2470069"/>
            <a:ext cx="5697641" cy="4031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1544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427323"/>
            <a:ext cx="10350675" cy="1073931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Самые добрые...</a:t>
            </a:r>
            <a:endParaRPr lang="ru-RU" sz="6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27" y="1310185"/>
            <a:ext cx="3976639" cy="554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973" y="1840519"/>
            <a:ext cx="5974884" cy="4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685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24" y="95534"/>
            <a:ext cx="8596668" cy="1946301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Самые милые…</a:t>
            </a:r>
            <a:endParaRPr lang="ru-RU" sz="6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91" y="1282891"/>
            <a:ext cx="4067067" cy="5575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Учитель\Рабочий стол\Screenshot_2014-11-29-13-52-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435" y="1760517"/>
            <a:ext cx="6590806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367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32764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Самые заботливые!</a:t>
            </a:r>
            <a:endParaRPr lang="ru-RU" sz="4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47" t="50349"/>
          <a:stretch/>
        </p:blipFill>
        <p:spPr>
          <a:xfrm>
            <a:off x="7833815" y="3350529"/>
            <a:ext cx="3598460" cy="3405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9" y="1037230"/>
            <a:ext cx="5949539" cy="521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2" y="961806"/>
            <a:ext cx="6531549" cy="52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213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День Матери.</vt:lpstr>
      <vt:lpstr>Слайд 2</vt:lpstr>
      <vt:lpstr>О празднике.</vt:lpstr>
      <vt:lpstr>Мама.</vt:lpstr>
      <vt:lpstr>Слайд 5</vt:lpstr>
      <vt:lpstr>Самые красивые…</vt:lpstr>
      <vt:lpstr>Самые добрые...</vt:lpstr>
      <vt:lpstr>Самые милые…</vt:lpstr>
      <vt:lpstr>Самые заботливые!</vt:lpstr>
      <vt:lpstr>Слайд 10</vt:lpstr>
      <vt:lpstr>Сочинение для любимых наших мам!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admin</dc:creator>
  <cp:lastModifiedBy>Учитель</cp:lastModifiedBy>
  <cp:revision>16</cp:revision>
  <dcterms:created xsi:type="dcterms:W3CDTF">2014-11-27T10:35:21Z</dcterms:created>
  <dcterms:modified xsi:type="dcterms:W3CDTF">2015-01-14T13:44:53Z</dcterms:modified>
</cp:coreProperties>
</file>