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0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A95DFF1-0419-48FE-97B4-8329BD1F926C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D4AFEBBA-0DB8-4F89-92B2-6236CC39C4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748464" cy="1975104"/>
          </a:xfrm>
        </p:spPr>
        <p:txBody>
          <a:bodyPr/>
          <a:lstStyle/>
          <a:p>
            <a:pPr algn="ctr"/>
            <a:r>
              <a:rPr lang="ru-RU" dirty="0" smtClean="0"/>
              <a:t>Сельское хозяйство Тверской             области </a:t>
            </a:r>
            <a:endParaRPr lang="ru-RU" dirty="0"/>
          </a:p>
        </p:txBody>
      </p:sp>
      <p:pic>
        <p:nvPicPr>
          <p:cNvPr id="4" name="Рисунок 3" descr="802bd2bcb76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4653136"/>
            <a:ext cx="1269017" cy="2051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512064"/>
            <a:ext cx="4834880" cy="684688"/>
          </a:xfrm>
        </p:spPr>
        <p:txBody>
          <a:bodyPr/>
          <a:lstStyle/>
          <a:p>
            <a:r>
              <a:rPr lang="ru-RU" dirty="0" smtClean="0"/>
              <a:t>Рожь</a:t>
            </a:r>
            <a:endParaRPr lang="ru-RU" dirty="0"/>
          </a:p>
        </p:txBody>
      </p:sp>
      <p:pic>
        <p:nvPicPr>
          <p:cNvPr id="4" name="Содержимое 3" descr="1277382843_rozj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7021016" cy="526576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04664"/>
            <a:ext cx="5122912" cy="684688"/>
          </a:xfrm>
        </p:spPr>
        <p:txBody>
          <a:bodyPr/>
          <a:lstStyle/>
          <a:p>
            <a:r>
              <a:rPr lang="ru-RU" dirty="0" smtClean="0"/>
              <a:t>Кукуруза</a:t>
            </a:r>
            <a:endParaRPr lang="ru-RU" dirty="0"/>
          </a:p>
        </p:txBody>
      </p:sp>
      <p:pic>
        <p:nvPicPr>
          <p:cNvPr id="4" name="Содержимое 3" descr="kukuruznaya-die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268760"/>
            <a:ext cx="7045720" cy="530361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512064"/>
            <a:ext cx="5770984" cy="972720"/>
          </a:xfrm>
        </p:spPr>
        <p:txBody>
          <a:bodyPr/>
          <a:lstStyle/>
          <a:p>
            <a:r>
              <a:rPr lang="ru-RU" dirty="0" smtClean="0"/>
              <a:t>Подсолнечники</a:t>
            </a:r>
            <a:endParaRPr lang="ru-RU" dirty="0"/>
          </a:p>
        </p:txBody>
      </p:sp>
      <p:pic>
        <p:nvPicPr>
          <p:cNvPr id="4" name="Содержимое 3" descr="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8051000" cy="502911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260648"/>
            <a:ext cx="4618856" cy="972720"/>
          </a:xfrm>
        </p:spPr>
        <p:txBody>
          <a:bodyPr/>
          <a:lstStyle/>
          <a:p>
            <a:r>
              <a:rPr lang="ru-RU" dirty="0" smtClean="0"/>
              <a:t>Лён</a:t>
            </a:r>
            <a:endParaRPr lang="ru-RU" dirty="0"/>
          </a:p>
        </p:txBody>
      </p:sp>
      <p:pic>
        <p:nvPicPr>
          <p:cNvPr id="4" name="Содержимое 3" descr="l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24744"/>
            <a:ext cx="8184183" cy="537428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58141542_25133d6efc40f94b2e6c3dc1c4b7e91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403244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1-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73016"/>
            <a:ext cx="4259319" cy="3023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vyrahivanie_zelen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573016"/>
            <a:ext cx="4056451" cy="3042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pepp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88640"/>
            <a:ext cx="4320480" cy="2937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Автор:</a:t>
            </a:r>
            <a:br>
              <a:rPr lang="ru-RU" dirty="0" smtClean="0"/>
            </a:br>
            <a:r>
              <a:rPr lang="ru-RU" dirty="0" err="1" smtClean="0"/>
              <a:t>Теребейкина</a:t>
            </a:r>
            <a:r>
              <a:rPr lang="ru-RU" dirty="0" smtClean="0"/>
              <a:t> Е.Г.,</a:t>
            </a:r>
            <a:br>
              <a:rPr lang="ru-RU" dirty="0" smtClean="0"/>
            </a:br>
            <a:r>
              <a:rPr lang="ru-RU" smtClean="0"/>
              <a:t>учитель географии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08920"/>
            <a:ext cx="6105872" cy="684688"/>
          </a:xfrm>
        </p:spPr>
        <p:txBody>
          <a:bodyPr/>
          <a:lstStyle/>
          <a:p>
            <a:r>
              <a:rPr lang="ru-RU" sz="7200" dirty="0" smtClean="0"/>
              <a:t>Породы коров </a:t>
            </a:r>
            <a:endParaRPr lang="ru-RU" sz="7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5842992" cy="914400"/>
          </a:xfrm>
        </p:spPr>
        <p:txBody>
          <a:bodyPr/>
          <a:lstStyle/>
          <a:p>
            <a:r>
              <a:rPr lang="ru-RU" dirty="0" smtClean="0"/>
              <a:t>Голштинская порода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892480" cy="4572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Голштинская порода коров является одной из самых распространённых пород среди молочного скота в мире. Родиной этой породы считается Голландия, хотя все свои лучшие молочные качества она получила в США и Канаде. Голштинская порода коров считается основной для усовершенствования пород по фактору количества и жирности молока.</a:t>
            </a:r>
            <a:endParaRPr lang="ru-RU" sz="1800" dirty="0"/>
          </a:p>
        </p:txBody>
      </p:sp>
      <p:pic>
        <p:nvPicPr>
          <p:cNvPr id="4" name="Рисунок 3" descr="Голштинская-порода-кор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4248472" cy="3055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krupniy-rogatiy-skot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950775"/>
            <a:ext cx="4067944" cy="29072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6048672" cy="684688"/>
          </a:xfrm>
        </p:spPr>
        <p:txBody>
          <a:bodyPr/>
          <a:lstStyle/>
          <a:p>
            <a:r>
              <a:rPr lang="ru-RU" dirty="0" smtClean="0"/>
              <a:t>Симментальская порода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820472" cy="4572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Ранее порода называлась бернской. Благодаря высокой продуктивности и хорошей акклиматизации, была ввезена во многие страны. В результате длительного скрещивания коров местных пород из различных стран с симментальскими производителями, вывезенными из Швейцарии, созданы родственные породы, в некоторых странах имеющие другое назначение. На сегодняшний день среди этой породы встречаются два направления: мясное и мясомолочное. У нас широко распространено мясомолочное направление этой породы.</a:t>
            </a:r>
            <a:endParaRPr lang="ru-RU" sz="2000" dirty="0"/>
          </a:p>
        </p:txBody>
      </p:sp>
      <p:pic>
        <p:nvPicPr>
          <p:cNvPr id="4" name="Рисунок 3" descr="1273575098_simk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284984"/>
            <a:ext cx="3810000" cy="2255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имментальская-порода-кор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573016"/>
            <a:ext cx="3945412" cy="2961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6635080" cy="756696"/>
          </a:xfrm>
        </p:spPr>
        <p:txBody>
          <a:bodyPr/>
          <a:lstStyle/>
          <a:p>
            <a:r>
              <a:rPr lang="ru-RU" dirty="0" smtClean="0"/>
              <a:t>Чёрно-пёстрая порода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820472" cy="4572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Чёрно-пёстрая порода коров была выведена на территории бывшего СССР скрещиванием различных местных пород коров, которые разводились в отдельных регионах, со шведской чёрно-пёстрой коровой. Итогом длительной селекционной работы, под влиянием условий содержания, кормления и наследственности исходных форм, с которыми проводились скрещивания на большой территории, был создана порода неоднородного черно-пестрого скота, который был зарегистрирован как черно-пестрая порода в 1959 г. Распространение получила на территории Украины, Узбекистане, Беларуси, а также по всей территории России.</a:t>
            </a:r>
            <a:endParaRPr lang="ru-RU" sz="2000" dirty="0"/>
          </a:p>
        </p:txBody>
      </p:sp>
      <p:pic>
        <p:nvPicPr>
          <p:cNvPr id="4" name="Рисунок 3" descr="b17ffbe2634ddaf2ab4e6b2cc09e16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645024"/>
            <a:ext cx="4608512" cy="2842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Черно-пестрая-порода-кор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3933056"/>
            <a:ext cx="3406011" cy="2420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5266928" cy="900712"/>
          </a:xfrm>
        </p:spPr>
        <p:txBody>
          <a:bodyPr/>
          <a:lstStyle/>
          <a:p>
            <a:r>
              <a:rPr lang="ru-RU" dirty="0" smtClean="0"/>
              <a:t>Красная порода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820472" cy="4572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Новая порода создавалась путем прилития крови серых степных коров к красным </a:t>
            </a:r>
            <a:r>
              <a:rPr lang="ru-RU" sz="2000" dirty="0" err="1" smtClean="0"/>
              <a:t>ангельнским</a:t>
            </a:r>
            <a:r>
              <a:rPr lang="ru-RU" sz="2000" dirty="0" smtClean="0"/>
              <a:t> и остфризским быкам. В настоящее время ведется скрещивание красных степных коров с быками </a:t>
            </a:r>
            <a:r>
              <a:rPr lang="ru-RU" sz="2000" dirty="0" err="1" smtClean="0"/>
              <a:t>англерской</a:t>
            </a:r>
            <a:r>
              <a:rPr lang="ru-RU" sz="2000" dirty="0" smtClean="0"/>
              <a:t> и красной датской пород. Селекция ведется с целью улучшения племенных качеств телосложения, увеличения удоя, изменения формы вымени.</a:t>
            </a:r>
            <a:endParaRPr lang="ru-RU" sz="2000" dirty="0"/>
          </a:p>
        </p:txBody>
      </p:sp>
      <p:pic>
        <p:nvPicPr>
          <p:cNvPr id="4" name="Рисунок 3" descr="swedish-red-c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3855680" cy="272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расная-порода-кор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573016"/>
            <a:ext cx="4125077" cy="3093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564904"/>
            <a:ext cx="7772400" cy="914400"/>
          </a:xfrm>
        </p:spPr>
        <p:txBody>
          <a:bodyPr/>
          <a:lstStyle/>
          <a:p>
            <a:r>
              <a:rPr lang="ru-RU" dirty="0" smtClean="0"/>
              <a:t>Сорта ценных растений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76672"/>
            <a:ext cx="5338936" cy="900712"/>
          </a:xfrm>
        </p:spPr>
        <p:txBody>
          <a:bodyPr/>
          <a:lstStyle/>
          <a:p>
            <a:r>
              <a:rPr lang="ru-RU" dirty="0" smtClean="0"/>
              <a:t>Пшеница </a:t>
            </a:r>
            <a:endParaRPr lang="ru-RU" dirty="0"/>
          </a:p>
        </p:txBody>
      </p:sp>
      <p:pic>
        <p:nvPicPr>
          <p:cNvPr id="4" name="Содержимое 3" descr="wheat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8271629" cy="516976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29</TotalTime>
  <Words>229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Метро</vt:lpstr>
      <vt:lpstr>Сельское хозяйство Тверской             области </vt:lpstr>
      <vt:lpstr>Автор: Теребейкина Е.Г., учитель географии</vt:lpstr>
      <vt:lpstr>Породы коров </vt:lpstr>
      <vt:lpstr>Голштинская порода</vt:lpstr>
      <vt:lpstr>Симментальская порода</vt:lpstr>
      <vt:lpstr>Чёрно-пёстрая порода</vt:lpstr>
      <vt:lpstr>Красная порода </vt:lpstr>
      <vt:lpstr>Сорта ценных растений </vt:lpstr>
      <vt:lpstr>Пшеница </vt:lpstr>
      <vt:lpstr>Рожь</vt:lpstr>
      <vt:lpstr>Кукуруза</vt:lpstr>
      <vt:lpstr>Подсолнечники</vt:lpstr>
      <vt:lpstr>Лён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Сельское хозяйство Тверской             области</dc:title>
  <dc:creator>Пользователь</dc:creator>
  <cp:lastModifiedBy>Учитель</cp:lastModifiedBy>
  <cp:revision>4</cp:revision>
  <dcterms:created xsi:type="dcterms:W3CDTF">2015-03-31T19:56:43Z</dcterms:created>
  <dcterms:modified xsi:type="dcterms:W3CDTF">2019-01-13T19:51:39Z</dcterms:modified>
</cp:coreProperties>
</file>