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13.01.2019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492896"/>
            <a:ext cx="8229600" cy="1143000"/>
          </a:xfrm>
        </p:spPr>
        <p:txBody>
          <a:bodyPr>
            <a:noAutofit/>
          </a:bodyPr>
          <a:lstStyle/>
          <a:p>
            <a:r>
              <a:rPr lang="ru-RU" sz="9600" dirty="0" smtClean="0"/>
              <a:t>Город Белый</a:t>
            </a:r>
            <a:endParaRPr lang="ru-RU" sz="9600" dirty="0"/>
          </a:p>
        </p:txBody>
      </p:sp>
      <p:pic>
        <p:nvPicPr>
          <p:cNvPr id="1026" name="Picture 2" descr="C:\Users\вар\Desktop\8aaf8802e58952c75ff01100970803c8_590x44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9638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187624" y="5272900"/>
            <a:ext cx="788228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9600" dirty="0">
                <a:solidFill>
                  <a:schemeClr val="bg1"/>
                </a:solidFill>
              </a:rPr>
              <a:t>Город Белый</a:t>
            </a:r>
          </a:p>
        </p:txBody>
      </p:sp>
    </p:spTree>
    <p:extLst>
      <p:ext uri="{BB962C8B-B14F-4D97-AF65-F5344CB8AC3E}">
        <p14:creationId xmlns:p14="http://schemas.microsoft.com/office/powerpoint/2010/main" xmlns="" val="146713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348880"/>
            <a:ext cx="7467600" cy="1368152"/>
          </a:xfrm>
        </p:spPr>
        <p:txBody>
          <a:bodyPr/>
          <a:lstStyle/>
          <a:p>
            <a:r>
              <a:rPr lang="ru-RU" sz="2400" i="1" dirty="0" smtClean="0"/>
              <a:t>Подготовила:</a:t>
            </a:r>
            <a:r>
              <a:rPr lang="ru-RU" dirty="0" smtClean="0"/>
              <a:t> </a:t>
            </a:r>
            <a:r>
              <a:rPr lang="ru-RU" sz="2000" dirty="0" err="1" smtClean="0"/>
              <a:t>Бурякова</a:t>
            </a:r>
            <a:r>
              <a:rPr lang="ru-RU" sz="2000" dirty="0" smtClean="0"/>
              <a:t> Татьяна</a:t>
            </a:r>
            <a:r>
              <a:rPr lang="ru-RU" dirty="0" smtClean="0"/>
              <a:t>, </a:t>
            </a:r>
            <a:r>
              <a:rPr lang="ru-RU" sz="2000" dirty="0" smtClean="0"/>
              <a:t>уч-ся </a:t>
            </a:r>
            <a:r>
              <a:rPr lang="ru-RU" sz="2000" dirty="0" smtClean="0"/>
              <a:t>7</a:t>
            </a:r>
            <a:r>
              <a:rPr lang="ru-RU" sz="2000" dirty="0" smtClean="0"/>
              <a:t> класса МОУ «</a:t>
            </a:r>
            <a:r>
              <a:rPr lang="ru-RU" sz="2000" dirty="0" err="1" smtClean="0"/>
              <a:t>Жарковская</a:t>
            </a:r>
            <a:r>
              <a:rPr lang="ru-RU" sz="2000" dirty="0" smtClean="0"/>
              <a:t> СОШ№1»</a:t>
            </a:r>
            <a:endParaRPr lang="ru-RU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58924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История города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sz="1800" dirty="0"/>
              <a:t>Крепость Белая известна с XIII века как город Смоленского княжества, позднее как центр удельного княжества.</a:t>
            </a:r>
            <a:br>
              <a:rPr lang="ru-RU" sz="1800" dirty="0"/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>В 1355 году Белая захвачена Литвой, и только спустя сто пятьдесят лет она отошла к Москве. Но период московской юрисдикции продолжался относительно недолго.</a:t>
            </a:r>
            <a:br>
              <a:rPr lang="ru-RU" sz="1800" dirty="0"/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>Через сто лет, в 1610 году, после 4-месячной осады она была взята войсками польско-литовских интервентов. Белая становится разменной монетой в торгах между русскими и польско-литовскими правителями. В 1613 году город был без боя сдан своим гарнизоном русским войскам князя Дмитрия Пожарского. В 1618 году город опять уступается Речи </a:t>
            </a:r>
            <a:r>
              <a:rPr lang="ru-RU" sz="1800" dirty="0" err="1"/>
              <a:t>Посполитой</a:t>
            </a:r>
            <a:r>
              <a:rPr lang="ru-RU" sz="1800" dirty="0"/>
              <a:t>.</a:t>
            </a:r>
            <a:br>
              <a:rPr lang="ru-RU" sz="1800" dirty="0"/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>В начале Смоленской войны 1632—1634 гг. город Белая был занят русскими войсками. В 1634 году на последнем этапе войны город испытал двухмесячную осаду войска Речи </a:t>
            </a:r>
            <a:r>
              <a:rPr lang="ru-RU" sz="1800" dirty="0" err="1"/>
              <a:t>Посполитой</a:t>
            </a:r>
            <a:r>
              <a:rPr lang="ru-RU" sz="1800" dirty="0"/>
              <a:t> во главе с самим королем Владиславом IV. В результате удачной вылазки из крепости король был ранен. Героическая оборона города немногочисленным гарнизоном русских войск (чуть более 1000 чел.) благоприятно сказалась на ведении переговоров о мире. По </a:t>
            </a:r>
            <a:r>
              <a:rPr lang="ru-RU" sz="1800" dirty="0" err="1"/>
              <a:t>Поляновскому</a:t>
            </a:r>
            <a:r>
              <a:rPr lang="ru-RU" sz="1800" dirty="0"/>
              <a:t> миру 4 июня 1634 года город был возвращен в состав Речи </a:t>
            </a:r>
            <a:r>
              <a:rPr lang="ru-RU" sz="1800" dirty="0" err="1"/>
              <a:t>Посполитой</a:t>
            </a:r>
            <a:r>
              <a:rPr lang="ru-RU" sz="1800" dirty="0"/>
              <a:t>. И только в 1654 году, город Белая окончательно входит в состав Русского государства.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89441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8800" dirty="0" smtClean="0"/>
              <a:t>Герб города</a:t>
            </a:r>
            <a:endParaRPr lang="ru-RU" sz="88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51720" y="1628800"/>
            <a:ext cx="4104456" cy="5086724"/>
          </a:xfrm>
        </p:spPr>
      </p:pic>
    </p:spTree>
    <p:extLst>
      <p:ext uri="{BB962C8B-B14F-4D97-AF65-F5344CB8AC3E}">
        <p14:creationId xmlns:p14="http://schemas.microsoft.com/office/powerpoint/2010/main" xmlns="" val="109146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3688" y="-675456"/>
            <a:ext cx="6172200" cy="1894362"/>
          </a:xfrm>
        </p:spPr>
        <p:txBody>
          <a:bodyPr>
            <a:normAutofit/>
          </a:bodyPr>
          <a:lstStyle/>
          <a:p>
            <a:r>
              <a:rPr lang="ru-RU" sz="7200" dirty="0" smtClean="0"/>
              <a:t>Население </a:t>
            </a:r>
            <a:endParaRPr lang="ru-RU" sz="7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79712" y="1700808"/>
            <a:ext cx="6172200" cy="1371600"/>
          </a:xfrm>
        </p:spPr>
        <p:txBody>
          <a:bodyPr>
            <a:noAutofit/>
          </a:bodyPr>
          <a:lstStyle/>
          <a:p>
            <a:r>
              <a:rPr lang="ru-RU" sz="1200" dirty="0" smtClean="0"/>
              <a:t>1856г-6200человек    1970г-4846человек    1998г-5200человек   2006г-4000ч      </a:t>
            </a:r>
          </a:p>
          <a:p>
            <a:r>
              <a:rPr lang="ru-RU" sz="1200" dirty="0" smtClean="0"/>
              <a:t>1897г-7000человек    1979г-4945человек    2001г-4900человек   2007г-3900ч</a:t>
            </a:r>
          </a:p>
          <a:p>
            <a:r>
              <a:rPr lang="ru-RU" sz="1200" dirty="0" smtClean="0"/>
              <a:t>1913г-13600человек  </a:t>
            </a:r>
            <a:r>
              <a:rPr lang="ru-RU" sz="1200" dirty="0"/>
              <a:t>1989г-5200человек    2002г-4300человек   2011г-3800ч</a:t>
            </a:r>
            <a:endParaRPr lang="ru-RU" sz="1200" dirty="0" smtClean="0"/>
          </a:p>
          <a:p>
            <a:r>
              <a:rPr lang="ru-RU" sz="1200" dirty="0" smtClean="0"/>
              <a:t>1931г-5800человек    </a:t>
            </a:r>
            <a:r>
              <a:rPr lang="ru-RU" sz="1200" dirty="0"/>
              <a:t>1992г-5300человек    2003г-4400человек   </a:t>
            </a:r>
            <a:r>
              <a:rPr lang="ru-RU" sz="1200" dirty="0" smtClean="0"/>
              <a:t>2012г-3655ч</a:t>
            </a:r>
          </a:p>
          <a:p>
            <a:r>
              <a:rPr lang="ru-RU" sz="1200" dirty="0" smtClean="0"/>
              <a:t>1959г-4126человек    1996г-5300человек    2005г-4100человек   2013г-3558</a:t>
            </a:r>
            <a:endParaRPr lang="ru-RU" sz="1200" dirty="0"/>
          </a:p>
        </p:txBody>
      </p:sp>
      <p:pic>
        <p:nvPicPr>
          <p:cNvPr id="2051" name="Picture 3" descr="C:\Users\вар\Desktop\pic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159269"/>
            <a:ext cx="4824536" cy="3311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152424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>
            <a:normAutofit/>
          </a:bodyPr>
          <a:lstStyle/>
          <a:p>
            <a:r>
              <a:rPr lang="ru-RU" sz="4400" dirty="0" smtClean="0"/>
              <a:t>Достопримечательности</a:t>
            </a:r>
            <a:endParaRPr lang="ru-RU" sz="44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1560" y="1484784"/>
            <a:ext cx="7056784" cy="4838228"/>
          </a:xfrm>
        </p:spPr>
      </p:pic>
    </p:spTree>
    <p:extLst>
      <p:ext uri="{BB962C8B-B14F-4D97-AF65-F5344CB8AC3E}">
        <p14:creationId xmlns:p14="http://schemas.microsoft.com/office/powerpoint/2010/main" xmlns="" val="176414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xmlns="" val="99698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40482" y="116632"/>
            <a:ext cx="9355968" cy="6741368"/>
          </a:xfrm>
        </p:spPr>
      </p:pic>
    </p:spTree>
    <p:extLst>
      <p:ext uri="{BB962C8B-B14F-4D97-AF65-F5344CB8AC3E}">
        <p14:creationId xmlns:p14="http://schemas.microsoft.com/office/powerpoint/2010/main" xmlns="" val="331600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96552" y="0"/>
            <a:ext cx="10081120" cy="6858000"/>
          </a:xfrm>
        </p:spPr>
      </p:pic>
    </p:spTree>
    <p:extLst>
      <p:ext uri="{BB962C8B-B14F-4D97-AF65-F5344CB8AC3E}">
        <p14:creationId xmlns:p14="http://schemas.microsoft.com/office/powerpoint/2010/main" xmlns="" val="3701312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83610"/>
          </a:xfrm>
        </p:spPr>
      </p:pic>
    </p:spTree>
    <p:extLst>
      <p:ext uri="{BB962C8B-B14F-4D97-AF65-F5344CB8AC3E}">
        <p14:creationId xmlns:p14="http://schemas.microsoft.com/office/powerpoint/2010/main" xmlns="" val="407459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39</TotalTime>
  <Words>45</Words>
  <Application>Microsoft Office PowerPoint</Application>
  <PresentationFormat>Экран (4:3)</PresentationFormat>
  <Paragraphs>12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Эркер</vt:lpstr>
      <vt:lpstr>Город Белый</vt:lpstr>
      <vt:lpstr>История города  Крепость Белая известна с XIII века как город Смоленского княжества, позднее как центр удельного княжества.  В 1355 году Белая захвачена Литвой, и только спустя сто пятьдесят лет она отошла к Москве. Но период московской юрисдикции продолжался относительно недолго.  Через сто лет, в 1610 году, после 4-месячной осады она была взята войсками польско-литовских интервентов. Белая становится разменной монетой в торгах между русскими и польско-литовскими правителями. В 1613 году город был без боя сдан своим гарнизоном русским войскам князя Дмитрия Пожарского. В 1618 году город опять уступается Речи Посполитой.  В начале Смоленской войны 1632—1634 гг. город Белая был занят русскими войсками. В 1634 году на последнем этапе войны город испытал двухмесячную осаду войска Речи Посполитой во главе с самим королем Владиславом IV. В результате удачной вылазки из крепости король был ранен. Героическая оборона города немногочисленным гарнизоном русских войск (чуть более 1000 чел.) благоприятно сказалась на ведении переговоров о мире. По Поляновскому миру 4 июня 1634 года город был возвращен в состав Речи Посполитой. И только в 1654 году, город Белая окончательно входит в состав Русского государства.</vt:lpstr>
      <vt:lpstr>Герб города</vt:lpstr>
      <vt:lpstr>Население </vt:lpstr>
      <vt:lpstr>Достопримечательности</vt:lpstr>
      <vt:lpstr>Слайд 6</vt:lpstr>
      <vt:lpstr>Слайд 7</vt:lpstr>
      <vt:lpstr>Слайд 8</vt:lpstr>
      <vt:lpstr>Слайд 9</vt:lpstr>
      <vt:lpstr>Подготовила: Бурякова Татьяна, уч-ся 7 класса МОУ «Жарковская СОШ№1»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Город Белый</dc:title>
  <dc:creator>вар</dc:creator>
  <cp:lastModifiedBy>Учитель</cp:lastModifiedBy>
  <cp:revision>6</cp:revision>
  <dcterms:created xsi:type="dcterms:W3CDTF">2014-05-29T13:37:08Z</dcterms:created>
  <dcterms:modified xsi:type="dcterms:W3CDTF">2019-01-13T19:34:21Z</dcterms:modified>
</cp:coreProperties>
</file>