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7" autoAdjust="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6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1330208819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59632" y="-171400"/>
            <a:ext cx="6984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dirty="0" smtClean="0"/>
              <a:t>Жарковский</a:t>
            </a:r>
            <a:endParaRPr lang="ru-RU" sz="9600" dirty="0"/>
          </a:p>
        </p:txBody>
      </p:sp>
      <p:pic>
        <p:nvPicPr>
          <p:cNvPr id="1029" name="Picture 5" descr="C:\Users\Админ\Desktop\-7rlENnAnf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6"/>
            <a:ext cx="9144000" cy="544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Админ\Desktop\1330208819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1" name="Picture 3" descr="C:\Users\Админ\Desktop\image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5562600"/>
            <a:ext cx="4191000" cy="12954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/>
              <a:t>Жарко́вский</a:t>
            </a:r>
            <a:r>
              <a:rPr lang="ru-RU" sz="2400" dirty="0" smtClean="0"/>
              <a:t> — посёлок городского типа, административный центр Жарковского района Тверской области России.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92696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Основан как посёлок  в 1920-е годы на месте деревень Жарки, Борки и Волнушки в связи с развитием лесной промышленности. Промышленное развитие началось с открытием железной дороги в 1930-е годы. Статус посёлка городского типа — с 1950.</a:t>
            </a:r>
            <a:endParaRPr lang="ru-RU" sz="2400" dirty="0"/>
          </a:p>
        </p:txBody>
      </p:sp>
      <p:pic>
        <p:nvPicPr>
          <p:cNvPr id="2052" name="Picture 4" descr="C:\Users\Админ\Desktop\C4vO-yCRFT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276872"/>
            <a:ext cx="9144000" cy="4581128"/>
          </a:xfrm>
          <a:prstGeom prst="rect">
            <a:avLst/>
          </a:prstGeom>
          <a:noFill/>
        </p:spPr>
      </p:pic>
      <p:pic>
        <p:nvPicPr>
          <p:cNvPr id="2053" name="Picture 5" descr="C:\Users\Админ\Desktop\image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1772816"/>
            <a:ext cx="1728192" cy="534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Админ\Desktop\1330208819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39752" y="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/>
              <a:t>Расположен на реке Межа (приток Западной Двины), в 324 км к юго-западу от областного центра.</a:t>
            </a:r>
            <a:endParaRPr lang="ru-RU" sz="2400" dirty="0"/>
          </a:p>
        </p:txBody>
      </p:sp>
      <p:pic>
        <p:nvPicPr>
          <p:cNvPr id="3077" name="Picture 5" descr="C:\Users\Админ\Desktop\CibQYmMmFf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9144000" cy="5301208"/>
          </a:xfrm>
          <a:prstGeom prst="rect">
            <a:avLst/>
          </a:prstGeom>
          <a:noFill/>
        </p:spPr>
      </p:pic>
      <p:pic>
        <p:nvPicPr>
          <p:cNvPr id="3078" name="Picture 6" descr="C:\Users\Админ\Desktop\image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555776" cy="1124744"/>
          </a:xfrm>
          <a:prstGeom prst="rect">
            <a:avLst/>
          </a:prstGeom>
          <a:noFill/>
        </p:spPr>
      </p:pic>
      <p:pic>
        <p:nvPicPr>
          <p:cNvPr id="3079" name="Picture 7" descr="C:\Users\Админ\Desktop\image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0"/>
            <a:ext cx="2483768" cy="10527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Админ\Desktop\1330208819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303455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 Конечная железнодорожная станция на ветке от станции Земцы на линии Москва — Рига (пригородное сообщение осуществляется на 2014 год два раза в неделю, хотя ещё в 1982 году пассажирский поезд ходил дважды в сутки). Кроме </a:t>
            </a:r>
            <a:r>
              <a:rPr lang="ru-RU" sz="2000" dirty="0" err="1" smtClean="0"/>
              <a:t>того,существует</a:t>
            </a:r>
            <a:r>
              <a:rPr lang="ru-RU" sz="2000" dirty="0" smtClean="0"/>
              <a:t> ежедневное автобусное сообщение с Западной </a:t>
            </a:r>
            <a:r>
              <a:rPr lang="ru-RU" sz="2000" dirty="0" err="1" smtClean="0"/>
              <a:t>Двиной,Тверью</a:t>
            </a:r>
            <a:r>
              <a:rPr lang="ru-RU" sz="2000" dirty="0" smtClean="0"/>
              <a:t> и </a:t>
            </a:r>
            <a:r>
              <a:rPr lang="ru-RU" sz="2000" dirty="0" err="1" smtClean="0"/>
              <a:t>Смоленском.Продолжение</a:t>
            </a:r>
            <a:r>
              <a:rPr lang="ru-RU" sz="2000" dirty="0" smtClean="0"/>
              <a:t> ветки в сторону Смоленска действует только на 4 километра, до посёлка Кривая. Далее в сторону Смоленска железная дорога не используется с 1995 года и разобрана к 2004 году.</a:t>
            </a:r>
            <a:endParaRPr lang="ru-RU" sz="2000" dirty="0"/>
          </a:p>
        </p:txBody>
      </p:sp>
      <p:pic>
        <p:nvPicPr>
          <p:cNvPr id="4102" name="Picture 6" descr="C:\Users\Админ\Desktop\look.com.ua-2444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2" y="2176"/>
            <a:ext cx="4780042" cy="4290920"/>
          </a:xfrm>
          <a:prstGeom prst="rect">
            <a:avLst/>
          </a:prstGeom>
          <a:noFill/>
        </p:spPr>
      </p:pic>
      <p:pic>
        <p:nvPicPr>
          <p:cNvPr id="4103" name="Picture 7" descr="C:\Users\Админ\Desktop\633a0344-2ba2-419a-9ec5-f9ff765773a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1"/>
            <a:ext cx="5773613" cy="429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Админ\Desktop\1330208819_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124" name="Picture 4" descr="C:\Users\Админ\Desktop\18783_20110806_2324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52536" y="0"/>
            <a:ext cx="4176464" cy="3356992"/>
          </a:xfrm>
          <a:prstGeom prst="rect">
            <a:avLst/>
          </a:prstGeom>
          <a:noFill/>
        </p:spPr>
      </p:pic>
      <p:pic>
        <p:nvPicPr>
          <p:cNvPr id="5128" name="Picture 8" descr="C:\Users\Админ\Desktop\Q6fdsSFtY0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152" y="0"/>
            <a:ext cx="3203848" cy="6858000"/>
          </a:xfrm>
          <a:prstGeom prst="rect">
            <a:avLst/>
          </a:prstGeom>
          <a:noFill/>
        </p:spPr>
      </p:pic>
      <p:pic>
        <p:nvPicPr>
          <p:cNvPr id="5129" name="Picture 9" descr="C:\Users\Админ\Desktop\CibQYmMmFf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356992"/>
            <a:ext cx="5940152" cy="3501008"/>
          </a:xfrm>
          <a:prstGeom prst="rect">
            <a:avLst/>
          </a:prstGeom>
          <a:noFill/>
        </p:spPr>
      </p:pic>
      <p:pic>
        <p:nvPicPr>
          <p:cNvPr id="5130" name="Picture 10" descr="C:\Users\Админ\Desktop\a_0e051c4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07904" y="0"/>
            <a:ext cx="2232248" cy="3356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Админ\Desktop\-qmv6oKQaw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6992"/>
            <a:ext cx="7670800" cy="4104456"/>
          </a:xfrm>
          <a:prstGeom prst="rect">
            <a:avLst/>
          </a:prstGeom>
          <a:noFill/>
        </p:spPr>
      </p:pic>
      <p:pic>
        <p:nvPicPr>
          <p:cNvPr id="6148" name="Picture 4" descr="C:\Users\Админ\Desktop\3tsyV3dtuB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0"/>
            <a:ext cx="3275856" cy="6858000"/>
          </a:xfrm>
          <a:prstGeom prst="rect">
            <a:avLst/>
          </a:prstGeom>
          <a:noFill/>
        </p:spPr>
      </p:pic>
      <p:pic>
        <p:nvPicPr>
          <p:cNvPr id="6149" name="Picture 5" descr="C:\Users\Админ\Desktop\gdIzO45m4s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5868144" cy="3933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C:\Users\Админ\Desktop\-7rlENnAnf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356992"/>
          </a:xfrm>
          <a:prstGeom prst="rect">
            <a:avLst/>
          </a:prstGeom>
          <a:noFill/>
        </p:spPr>
      </p:pic>
      <p:pic>
        <p:nvPicPr>
          <p:cNvPr id="7174" name="Picture 6" descr="C:\Users\Админ\Desktop\YWjqXbGVIA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6992"/>
            <a:ext cx="9144000" cy="3501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450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Презентацию подготовила:</a:t>
            </a:r>
            <a:br>
              <a:rPr lang="ru-RU" dirty="0" smtClean="0"/>
            </a:br>
            <a:r>
              <a:rPr lang="ru-RU" dirty="0" smtClean="0"/>
              <a:t>Баскова Елизавета, МОУ «</a:t>
            </a:r>
            <a:r>
              <a:rPr lang="ru-RU" dirty="0" err="1" smtClean="0"/>
              <a:t>Жарковская</a:t>
            </a:r>
            <a:r>
              <a:rPr lang="ru-RU" dirty="0" smtClean="0"/>
              <a:t> СОШ№1»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</Words>
  <Application>Microsoft Office PowerPoint</Application>
  <PresentationFormat>Экран (4:3)</PresentationFormat>
  <Paragraphs>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Презентацию подготовила: Баскова Елизавета, МОУ «Жарковская СОШ№1»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Лиза</dc:creator>
  <cp:lastModifiedBy>Учитель</cp:lastModifiedBy>
  <cp:revision>5</cp:revision>
  <dcterms:created xsi:type="dcterms:W3CDTF">2015-04-21T14:57:44Z</dcterms:created>
  <dcterms:modified xsi:type="dcterms:W3CDTF">2019-01-13T19:44:44Z</dcterms:modified>
</cp:coreProperties>
</file>